
<file path=[Content_Types].xml><?xml version="1.0" encoding="utf-8"?>
<Types xmlns="http://schemas.openxmlformats.org/package/2006/content-types">
  <Default Extension="jpeg" ContentType="image/jpe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handoutMasterIdLst>
    <p:handoutMasterId r:id="rId14"/>
  </p:handoutMasterIdLst>
  <p:sldIdLst>
    <p:sldId id="256" r:id="rId2"/>
    <p:sldId id="257" r:id="rId3"/>
    <p:sldId id="258" r:id="rId4"/>
    <p:sldId id="260" r:id="rId5"/>
    <p:sldId id="259"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p:cViewPr varScale="1">
        <p:scale>
          <a:sx n="86" d="100"/>
          <a:sy n="86" d="100"/>
        </p:scale>
        <p:origin x="562" y="67"/>
      </p:cViewPr>
      <p:guideLst>
        <p:guide pos="3840"/>
        <p:guide orient="horz" pos="2160"/>
      </p:guideLst>
    </p:cSldViewPr>
  </p:slideViewPr>
  <p:notesTextViewPr>
    <p:cViewPr>
      <p:scale>
        <a:sx n="1" d="1"/>
        <a:sy n="1" d="1"/>
      </p:scale>
      <p:origin x="0" y="0"/>
    </p:cViewPr>
  </p:notesTextViewPr>
  <p:notesViewPr>
    <p:cSldViewPr showGuides="1">
      <p:cViewPr varScale="1">
        <p:scale>
          <a:sx n="63" d="100"/>
          <a:sy n="63" d="100"/>
        </p:scale>
        <p:origin x="2838"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dLbls>
            <c:spPr>
              <a:noFill/>
              <a:ln>
                <a:noFill/>
              </a:ln>
              <a:effectLst/>
            </c:spPr>
            <c:txPr>
              <a:bodyPr rot="-5400000" spcFirstLastPara="1" vertOverflow="clip" horzOverflow="clip" wrap="square" lIns="38100" tIns="19050" rIns="38100" bIns="19050" anchor="ctr" anchorCtr="1">
                <a:spAutoFit/>
              </a:bodyPr>
              <a:lstStyle/>
              <a:p>
                <a:pPr>
                  <a:defRPr sz="1064"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a:noFill/>
                  <a:ln>
                    <a:noFill/>
                  </a:ln>
                </c15:spPr>
                <c15:showLeaderLines val="1"/>
                <c15:leaderLines>
                  <c:spPr>
                    <a:ln w="9525">
                      <a:solidFill>
                        <a:schemeClr val="tx1">
                          <a:lumMod val="35000"/>
                          <a:lumOff val="65000"/>
                        </a:schemeClr>
                      </a:solidFill>
                    </a:ln>
                    <a:effectLst/>
                  </c:spPr>
                </c15:leaderLines>
              </c:ext>
            </c:extLst>
          </c:dLbls>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9D88-48A0-A4D9-8D3B011BD900}"/>
            </c:ext>
          </c:extLst>
        </c:ser>
        <c:ser>
          <c:idx val="1"/>
          <c:order val="1"/>
          <c:tx>
            <c:strRef>
              <c:f>Sheet1!$C$1</c:f>
              <c:strCache>
                <c:ptCount val="1"/>
                <c:pt idx="0">
                  <c:v>Series 2</c:v>
                </c:pt>
              </c:strCache>
            </c:strRef>
          </c:tx>
          <c:spPr>
            <a:solidFill>
              <a:schemeClr val="accent2"/>
            </a:solidFill>
            <a:ln>
              <a:noFill/>
            </a:ln>
            <a:effectLst/>
          </c:spPr>
          <c:invertIfNegative val="0"/>
          <c:dLbls>
            <c:spPr>
              <a:noFill/>
              <a:ln>
                <a:noFill/>
              </a:ln>
              <a:effectLst/>
            </c:spPr>
            <c:txPr>
              <a:bodyPr rot="-5400000" spcFirstLastPara="1" vertOverflow="clip" horzOverflow="clip" wrap="square" lIns="38100" tIns="19050" rIns="38100" bIns="19050" anchor="ctr" anchorCtr="1">
                <a:spAutoFit/>
              </a:bodyPr>
              <a:lstStyle/>
              <a:p>
                <a:pPr>
                  <a:defRPr sz="1064"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a:noFill/>
                  <a:ln>
                    <a:noFill/>
                  </a:ln>
                </c15:spPr>
                <c15:showLeaderLines val="1"/>
                <c15:leaderLines>
                  <c:spPr>
                    <a:ln w="9525">
                      <a:solidFill>
                        <a:schemeClr val="tx1">
                          <a:lumMod val="35000"/>
                          <a:lumOff val="65000"/>
                        </a:schemeClr>
                      </a:solidFill>
                    </a:ln>
                    <a:effectLst/>
                  </c:spPr>
                </c15:leaderLines>
              </c:ext>
            </c:extLst>
          </c:dLbls>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9D88-48A0-A4D9-8D3B011BD900}"/>
            </c:ext>
          </c:extLst>
        </c:ser>
        <c:ser>
          <c:idx val="2"/>
          <c:order val="2"/>
          <c:tx>
            <c:strRef>
              <c:f>Sheet1!$D$1</c:f>
              <c:strCache>
                <c:ptCount val="1"/>
                <c:pt idx="0">
                  <c:v>Series 3</c:v>
                </c:pt>
              </c:strCache>
            </c:strRef>
          </c:tx>
          <c:spPr>
            <a:solidFill>
              <a:schemeClr val="accent3"/>
            </a:solidFill>
            <a:ln>
              <a:noFill/>
            </a:ln>
            <a:effectLst/>
          </c:spPr>
          <c:invertIfNegative val="0"/>
          <c:dLbls>
            <c:spPr>
              <a:noFill/>
              <a:ln>
                <a:noFill/>
              </a:ln>
              <a:effectLst/>
            </c:spPr>
            <c:txPr>
              <a:bodyPr rot="-5400000" spcFirstLastPara="1" vertOverflow="clip" horzOverflow="clip" wrap="square" lIns="38100" tIns="19050" rIns="38100" bIns="19050" anchor="ctr" anchorCtr="1">
                <a:spAutoFit/>
              </a:bodyPr>
              <a:lstStyle/>
              <a:p>
                <a:pPr>
                  <a:defRPr sz="1064"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a:noFill/>
                  <a:ln>
                    <a:noFill/>
                  </a:ln>
                </c15:spPr>
                <c15:showLeaderLines val="1"/>
                <c15:leaderLines>
                  <c:spPr>
                    <a:ln w="9525">
                      <a:solidFill>
                        <a:schemeClr val="tx1">
                          <a:lumMod val="35000"/>
                          <a:lumOff val="65000"/>
                        </a:schemeClr>
                      </a:solidFill>
                    </a:ln>
                    <a:effectLst/>
                  </c:spPr>
                </c15:leaderLines>
              </c:ext>
            </c:extLst>
          </c:dLbls>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9D88-48A0-A4D9-8D3B011BD900}"/>
            </c:ext>
          </c:extLst>
        </c:ser>
        <c:dLbls>
          <c:dLblPos val="outEnd"/>
          <c:showLegendKey val="0"/>
          <c:showVal val="1"/>
          <c:showCatName val="0"/>
          <c:showSerName val="0"/>
          <c:showPercent val="0"/>
          <c:showBubbleSize val="0"/>
        </c:dLbls>
        <c:gapWidth val="444"/>
        <c:overlap val="-90"/>
        <c:axId val="888359400"/>
        <c:axId val="888367240"/>
      </c:barChart>
      <c:catAx>
        <c:axId val="888359400"/>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64" b="0" i="0" u="none" strike="noStrike" kern="1200" cap="all" spc="120" normalizeH="0" baseline="0">
                <a:solidFill>
                  <a:schemeClr val="tx1">
                    <a:lumMod val="65000"/>
                    <a:lumOff val="35000"/>
                  </a:schemeClr>
                </a:solidFill>
                <a:latin typeface="+mn-lt"/>
                <a:ea typeface="+mn-ea"/>
                <a:cs typeface="+mn-cs"/>
              </a:defRPr>
            </a:pPr>
            <a:endParaRPr lang="en-US"/>
          </a:p>
        </c:txPr>
        <c:crossAx val="888367240"/>
        <c:crosses val="autoZero"/>
        <c:auto val="1"/>
        <c:lblAlgn val="ctr"/>
        <c:lblOffset val="100"/>
        <c:noMultiLvlLbl val="0"/>
      </c:catAx>
      <c:valAx>
        <c:axId val="888367240"/>
        <c:scaling>
          <c:orientation val="minMax"/>
        </c:scaling>
        <c:delete val="1"/>
        <c:axPos val="l"/>
        <c:numFmt formatCode="General" sourceLinked="1"/>
        <c:majorTickMark val="none"/>
        <c:minorTickMark val="none"/>
        <c:tickLblPos val="nextTo"/>
        <c:crossAx val="888359400"/>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2">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064"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spPr>
      <a:prstGeom prst="rect">
        <a:avLst/>
      </a:prstGeom>
    </cs:spPr>
    <cs:defRPr sz="1064" b="0" i="0" u="none" strike="noStrike" kern="1200" baseline="0"/>
    <cs:bodyPr rot="-5400000" spcFirstLastPara="1" vertOverflow="clip" horzOverflow="clip" vert="horz" wrap="square" lIns="38100" tIns="19050" rIns="38100" bIns="19050" anchor="ctr" anchorCtr="1">
      <a:spAutoFit/>
    </cs:bodyPr>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064"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wall>
</cs:chartStyle>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D5204CD-6958-4A55-82AA-4AD73B3B6A19}" type="doc">
      <dgm:prSet loTypeId="urn:microsoft.com/office/officeart/2005/8/layout/process4" loCatId="list" qsTypeId="urn:microsoft.com/office/officeart/2005/8/quickstyle/simple1" qsCatId="simple" csTypeId="urn:microsoft.com/office/officeart/2005/8/colors/colorful3" csCatId="colorful" phldr="1"/>
      <dgm:spPr/>
      <dgm:t>
        <a:bodyPr/>
        <a:lstStyle/>
        <a:p>
          <a:endParaRPr lang="en-US"/>
        </a:p>
      </dgm:t>
    </dgm:pt>
    <dgm:pt modelId="{C712D637-7FF1-401C-9304-F85D1B95B226}">
      <dgm:prSet phldrT="[Text]"/>
      <dgm:spPr/>
      <dgm:t>
        <a:bodyPr/>
        <a:lstStyle/>
        <a:p>
          <a:r>
            <a:rPr lang="en-US" dirty="0"/>
            <a:t>Step 1</a:t>
          </a:r>
        </a:p>
      </dgm:t>
    </dgm:pt>
    <dgm:pt modelId="{05E1DD5C-7FEF-48F0-9651-C74D082ACBA9}" type="parTrans" cxnId="{9653D664-EC18-40D7-9F5E-3B27A70DCA4D}">
      <dgm:prSet/>
      <dgm:spPr/>
      <dgm:t>
        <a:bodyPr/>
        <a:lstStyle/>
        <a:p>
          <a:endParaRPr lang="en-US"/>
        </a:p>
      </dgm:t>
    </dgm:pt>
    <dgm:pt modelId="{F14B97BF-E90F-4D5A-A42B-6364BCB81249}" type="sibTrans" cxnId="{9653D664-EC18-40D7-9F5E-3B27A70DCA4D}">
      <dgm:prSet/>
      <dgm:spPr/>
      <dgm:t>
        <a:bodyPr/>
        <a:lstStyle/>
        <a:p>
          <a:endParaRPr lang="en-US"/>
        </a:p>
      </dgm:t>
    </dgm:pt>
    <dgm:pt modelId="{743FE7B1-011B-42E6-8768-1EB3E95741FA}">
      <dgm:prSet phldrT="[Text]"/>
      <dgm:spPr/>
      <dgm:t>
        <a:bodyPr/>
        <a:lstStyle/>
        <a:p>
          <a:r>
            <a:rPr lang="en-US" dirty="0"/>
            <a:t>Task Description</a:t>
          </a:r>
        </a:p>
      </dgm:t>
    </dgm:pt>
    <dgm:pt modelId="{921AFB12-2D70-40FB-8AB1-299E0FF2C5A6}" type="parTrans" cxnId="{6D29C741-1B1E-4EBC-A0C7-F287A8ED285A}">
      <dgm:prSet/>
      <dgm:spPr/>
      <dgm:t>
        <a:bodyPr/>
        <a:lstStyle/>
        <a:p>
          <a:endParaRPr lang="en-US"/>
        </a:p>
      </dgm:t>
    </dgm:pt>
    <dgm:pt modelId="{FFAF77DD-A644-4C36-8908-6204BB0D9268}" type="sibTrans" cxnId="{6D29C741-1B1E-4EBC-A0C7-F287A8ED285A}">
      <dgm:prSet/>
      <dgm:spPr/>
      <dgm:t>
        <a:bodyPr/>
        <a:lstStyle/>
        <a:p>
          <a:endParaRPr lang="en-US"/>
        </a:p>
      </dgm:t>
    </dgm:pt>
    <dgm:pt modelId="{DA33CDF4-5B94-4B92-9E0A-4DFD4CBFAF2D}">
      <dgm:prSet phldrT="[Text]"/>
      <dgm:spPr/>
      <dgm:t>
        <a:bodyPr/>
        <a:lstStyle/>
        <a:p>
          <a:r>
            <a:rPr lang="en-US" dirty="0"/>
            <a:t>Task Description</a:t>
          </a:r>
        </a:p>
      </dgm:t>
    </dgm:pt>
    <dgm:pt modelId="{B7ECB8E0-4CD3-4804-BE8C-5260A5083C57}" type="parTrans" cxnId="{88A87FA6-C1EB-4109-9B9E-2FE10DE80F14}">
      <dgm:prSet/>
      <dgm:spPr/>
      <dgm:t>
        <a:bodyPr/>
        <a:lstStyle/>
        <a:p>
          <a:endParaRPr lang="en-US"/>
        </a:p>
      </dgm:t>
    </dgm:pt>
    <dgm:pt modelId="{D3EF4DE2-351E-4A5C-980A-1BBDC899AAC2}" type="sibTrans" cxnId="{88A87FA6-C1EB-4109-9B9E-2FE10DE80F14}">
      <dgm:prSet/>
      <dgm:spPr/>
      <dgm:t>
        <a:bodyPr/>
        <a:lstStyle/>
        <a:p>
          <a:endParaRPr lang="en-US"/>
        </a:p>
      </dgm:t>
    </dgm:pt>
    <dgm:pt modelId="{DB6AA457-F75F-415D-BDD5-92045774FE4B}">
      <dgm:prSet phldrT="[Text]"/>
      <dgm:spPr/>
      <dgm:t>
        <a:bodyPr/>
        <a:lstStyle/>
        <a:p>
          <a:r>
            <a:rPr lang="en-US" dirty="0"/>
            <a:t>Step 2</a:t>
          </a:r>
        </a:p>
      </dgm:t>
    </dgm:pt>
    <dgm:pt modelId="{195DBB62-3C1E-4BED-ADB6-6E31CA6ABD63}" type="parTrans" cxnId="{93F76B4F-907D-4630-B1A9-C3BE3C102DFF}">
      <dgm:prSet/>
      <dgm:spPr/>
      <dgm:t>
        <a:bodyPr/>
        <a:lstStyle/>
        <a:p>
          <a:endParaRPr lang="en-US"/>
        </a:p>
      </dgm:t>
    </dgm:pt>
    <dgm:pt modelId="{C684833D-85CC-4010-A138-ABC65E139C69}" type="sibTrans" cxnId="{93F76B4F-907D-4630-B1A9-C3BE3C102DFF}">
      <dgm:prSet/>
      <dgm:spPr/>
      <dgm:t>
        <a:bodyPr/>
        <a:lstStyle/>
        <a:p>
          <a:endParaRPr lang="en-US"/>
        </a:p>
      </dgm:t>
    </dgm:pt>
    <dgm:pt modelId="{99C943DF-AAA4-4E2C-A283-FA2BF761F447}">
      <dgm:prSet phldrT="[Text]"/>
      <dgm:spPr/>
      <dgm:t>
        <a:bodyPr/>
        <a:lstStyle/>
        <a:p>
          <a:r>
            <a:rPr lang="en-US" dirty="0"/>
            <a:t>Task Description</a:t>
          </a:r>
        </a:p>
      </dgm:t>
    </dgm:pt>
    <dgm:pt modelId="{20F107AF-35DA-4D25-AB35-B8AD821D3FE7}" type="parTrans" cxnId="{F9232B4D-645E-4C93-A5D6-A89B30504327}">
      <dgm:prSet/>
      <dgm:spPr/>
      <dgm:t>
        <a:bodyPr/>
        <a:lstStyle/>
        <a:p>
          <a:endParaRPr lang="en-US"/>
        </a:p>
      </dgm:t>
    </dgm:pt>
    <dgm:pt modelId="{4802CB64-7B32-458C-A9FF-C35C0A51E69A}" type="sibTrans" cxnId="{F9232B4D-645E-4C93-A5D6-A89B30504327}">
      <dgm:prSet/>
      <dgm:spPr/>
      <dgm:t>
        <a:bodyPr/>
        <a:lstStyle/>
        <a:p>
          <a:endParaRPr lang="en-US"/>
        </a:p>
      </dgm:t>
    </dgm:pt>
    <dgm:pt modelId="{3FE03ED9-3066-4E28-8291-0B1764DC85D6}">
      <dgm:prSet phldrT="[Text]"/>
      <dgm:spPr/>
      <dgm:t>
        <a:bodyPr/>
        <a:lstStyle/>
        <a:p>
          <a:r>
            <a:rPr lang="en-US" dirty="0"/>
            <a:t>Task Description</a:t>
          </a:r>
        </a:p>
      </dgm:t>
    </dgm:pt>
    <dgm:pt modelId="{70F79093-990B-4C69-A0BC-6E28D692D24F}" type="parTrans" cxnId="{EF7A2011-FCAC-41A8-A305-634BF780B59D}">
      <dgm:prSet/>
      <dgm:spPr/>
      <dgm:t>
        <a:bodyPr/>
        <a:lstStyle/>
        <a:p>
          <a:endParaRPr lang="en-US"/>
        </a:p>
      </dgm:t>
    </dgm:pt>
    <dgm:pt modelId="{2D17DCF5-1F10-4F99-AFA5-9D17F12D0A73}" type="sibTrans" cxnId="{EF7A2011-FCAC-41A8-A305-634BF780B59D}">
      <dgm:prSet/>
      <dgm:spPr/>
      <dgm:t>
        <a:bodyPr/>
        <a:lstStyle/>
        <a:p>
          <a:endParaRPr lang="en-US"/>
        </a:p>
      </dgm:t>
    </dgm:pt>
    <dgm:pt modelId="{C3DC95A2-4D92-42C5-966E-8600E4BA31BD}">
      <dgm:prSet phldrT="[Text]"/>
      <dgm:spPr/>
      <dgm:t>
        <a:bodyPr/>
        <a:lstStyle/>
        <a:p>
          <a:r>
            <a:rPr lang="en-US" dirty="0"/>
            <a:t>Step 3</a:t>
          </a:r>
        </a:p>
      </dgm:t>
    </dgm:pt>
    <dgm:pt modelId="{F9D94033-59E5-4228-A5F3-6CB272E77E3B}" type="parTrans" cxnId="{8A476EEB-6A39-4004-AD8C-BD56913E7B26}">
      <dgm:prSet/>
      <dgm:spPr/>
      <dgm:t>
        <a:bodyPr/>
        <a:lstStyle/>
        <a:p>
          <a:endParaRPr lang="en-US"/>
        </a:p>
      </dgm:t>
    </dgm:pt>
    <dgm:pt modelId="{A43E3114-C8AC-4F44-952D-8A0D6A8A6B45}" type="sibTrans" cxnId="{8A476EEB-6A39-4004-AD8C-BD56913E7B26}">
      <dgm:prSet/>
      <dgm:spPr/>
      <dgm:t>
        <a:bodyPr/>
        <a:lstStyle/>
        <a:p>
          <a:endParaRPr lang="en-US"/>
        </a:p>
      </dgm:t>
    </dgm:pt>
    <dgm:pt modelId="{17ACD041-408C-4E7D-B463-7267D32756A1}">
      <dgm:prSet phldrT="[Text]"/>
      <dgm:spPr/>
      <dgm:t>
        <a:bodyPr/>
        <a:lstStyle/>
        <a:p>
          <a:r>
            <a:rPr lang="en-US" dirty="0"/>
            <a:t>Task Description</a:t>
          </a:r>
        </a:p>
      </dgm:t>
    </dgm:pt>
    <dgm:pt modelId="{209FC651-3F8E-4BF8-8C06-328027667041}" type="parTrans" cxnId="{EBCDDEFB-4955-4864-90AB-7D693BE5DA0A}">
      <dgm:prSet/>
      <dgm:spPr/>
      <dgm:t>
        <a:bodyPr/>
        <a:lstStyle/>
        <a:p>
          <a:endParaRPr lang="en-US"/>
        </a:p>
      </dgm:t>
    </dgm:pt>
    <dgm:pt modelId="{A6AA8096-532A-4378-9BB6-B585B46357E5}" type="sibTrans" cxnId="{EBCDDEFB-4955-4864-90AB-7D693BE5DA0A}">
      <dgm:prSet/>
      <dgm:spPr/>
      <dgm:t>
        <a:bodyPr/>
        <a:lstStyle/>
        <a:p>
          <a:endParaRPr lang="en-US"/>
        </a:p>
      </dgm:t>
    </dgm:pt>
    <dgm:pt modelId="{B5387FF0-0982-441E-9F8E-19335142671C}">
      <dgm:prSet phldrT="[Text]"/>
      <dgm:spPr/>
      <dgm:t>
        <a:bodyPr/>
        <a:lstStyle/>
        <a:p>
          <a:r>
            <a:rPr lang="en-US" dirty="0"/>
            <a:t>Task Description</a:t>
          </a:r>
        </a:p>
      </dgm:t>
    </dgm:pt>
    <dgm:pt modelId="{FE9534D2-E5E4-4494-A37E-5724362DB3AC}" type="parTrans" cxnId="{7F70C7BE-72E8-441E-B7CF-522ADEA91ECB}">
      <dgm:prSet/>
      <dgm:spPr/>
      <dgm:t>
        <a:bodyPr/>
        <a:lstStyle/>
        <a:p>
          <a:endParaRPr lang="en-US"/>
        </a:p>
      </dgm:t>
    </dgm:pt>
    <dgm:pt modelId="{0DB486FB-DB2E-4894-89D1-AA4679580390}" type="sibTrans" cxnId="{7F70C7BE-72E8-441E-B7CF-522ADEA91ECB}">
      <dgm:prSet/>
      <dgm:spPr/>
      <dgm:t>
        <a:bodyPr/>
        <a:lstStyle/>
        <a:p>
          <a:endParaRPr lang="en-US"/>
        </a:p>
      </dgm:t>
    </dgm:pt>
    <dgm:pt modelId="{31D3AE5D-DA06-4E2D-9D68-F5531DFE7C2B}" type="pres">
      <dgm:prSet presAssocID="{CD5204CD-6958-4A55-82AA-4AD73B3B6A19}" presName="Name0" presStyleCnt="0">
        <dgm:presLayoutVars>
          <dgm:dir/>
          <dgm:animLvl val="lvl"/>
          <dgm:resizeHandles val="exact"/>
        </dgm:presLayoutVars>
      </dgm:prSet>
      <dgm:spPr/>
    </dgm:pt>
    <dgm:pt modelId="{127AFF01-F37D-42CC-8885-1689151201CD}" type="pres">
      <dgm:prSet presAssocID="{C3DC95A2-4D92-42C5-966E-8600E4BA31BD}" presName="boxAndChildren" presStyleCnt="0"/>
      <dgm:spPr/>
    </dgm:pt>
    <dgm:pt modelId="{588D9B7D-EC68-4FB0-96F2-2E47AC868059}" type="pres">
      <dgm:prSet presAssocID="{C3DC95A2-4D92-42C5-966E-8600E4BA31BD}" presName="parentTextBox" presStyleLbl="node1" presStyleIdx="0" presStyleCnt="3"/>
      <dgm:spPr/>
    </dgm:pt>
    <dgm:pt modelId="{B752F9F5-2482-4D52-A33E-BE0263F4B0EA}" type="pres">
      <dgm:prSet presAssocID="{C3DC95A2-4D92-42C5-966E-8600E4BA31BD}" presName="entireBox" presStyleLbl="node1" presStyleIdx="0" presStyleCnt="3"/>
      <dgm:spPr/>
    </dgm:pt>
    <dgm:pt modelId="{2DA8AD2F-BF50-4911-9A17-8274766C00A6}" type="pres">
      <dgm:prSet presAssocID="{C3DC95A2-4D92-42C5-966E-8600E4BA31BD}" presName="descendantBox" presStyleCnt="0"/>
      <dgm:spPr/>
    </dgm:pt>
    <dgm:pt modelId="{C4F2ADBF-C592-483D-A6FF-5DB9D2A90309}" type="pres">
      <dgm:prSet presAssocID="{17ACD041-408C-4E7D-B463-7267D32756A1}" presName="childTextBox" presStyleLbl="fgAccFollowNode1" presStyleIdx="0" presStyleCnt="6">
        <dgm:presLayoutVars>
          <dgm:bulletEnabled val="1"/>
        </dgm:presLayoutVars>
      </dgm:prSet>
      <dgm:spPr/>
    </dgm:pt>
    <dgm:pt modelId="{0F0AC827-ACAE-4C23-875D-A4B53006A73F}" type="pres">
      <dgm:prSet presAssocID="{B5387FF0-0982-441E-9F8E-19335142671C}" presName="childTextBox" presStyleLbl="fgAccFollowNode1" presStyleIdx="1" presStyleCnt="6">
        <dgm:presLayoutVars>
          <dgm:bulletEnabled val="1"/>
        </dgm:presLayoutVars>
      </dgm:prSet>
      <dgm:spPr/>
    </dgm:pt>
    <dgm:pt modelId="{7F8DEC81-0DCB-4545-8129-1A1632B41B5E}" type="pres">
      <dgm:prSet presAssocID="{C684833D-85CC-4010-A138-ABC65E139C69}" presName="sp" presStyleCnt="0"/>
      <dgm:spPr/>
    </dgm:pt>
    <dgm:pt modelId="{33200553-5A1C-45F1-A422-26ECCEDBD439}" type="pres">
      <dgm:prSet presAssocID="{DB6AA457-F75F-415D-BDD5-92045774FE4B}" presName="arrowAndChildren" presStyleCnt="0"/>
      <dgm:spPr/>
    </dgm:pt>
    <dgm:pt modelId="{7371425A-4D37-4FA7-A21E-1529F4324E45}" type="pres">
      <dgm:prSet presAssocID="{DB6AA457-F75F-415D-BDD5-92045774FE4B}" presName="parentTextArrow" presStyleLbl="node1" presStyleIdx="0" presStyleCnt="3"/>
      <dgm:spPr/>
    </dgm:pt>
    <dgm:pt modelId="{80AD606B-F25E-46DF-B405-18F7D2EAE74A}" type="pres">
      <dgm:prSet presAssocID="{DB6AA457-F75F-415D-BDD5-92045774FE4B}" presName="arrow" presStyleLbl="node1" presStyleIdx="1" presStyleCnt="3"/>
      <dgm:spPr/>
    </dgm:pt>
    <dgm:pt modelId="{72E9B7A5-E5DC-46EA-A30C-DAC09ADD2BF7}" type="pres">
      <dgm:prSet presAssocID="{DB6AA457-F75F-415D-BDD5-92045774FE4B}" presName="descendantArrow" presStyleCnt="0"/>
      <dgm:spPr/>
    </dgm:pt>
    <dgm:pt modelId="{A8E0F749-66B2-490B-99E9-CC106B163B16}" type="pres">
      <dgm:prSet presAssocID="{99C943DF-AAA4-4E2C-A283-FA2BF761F447}" presName="childTextArrow" presStyleLbl="fgAccFollowNode1" presStyleIdx="2" presStyleCnt="6">
        <dgm:presLayoutVars>
          <dgm:bulletEnabled val="1"/>
        </dgm:presLayoutVars>
      </dgm:prSet>
      <dgm:spPr/>
    </dgm:pt>
    <dgm:pt modelId="{A6EE397C-6C28-4128-BFFE-CFF44F70153F}" type="pres">
      <dgm:prSet presAssocID="{3FE03ED9-3066-4E28-8291-0B1764DC85D6}" presName="childTextArrow" presStyleLbl="fgAccFollowNode1" presStyleIdx="3" presStyleCnt="6">
        <dgm:presLayoutVars>
          <dgm:bulletEnabled val="1"/>
        </dgm:presLayoutVars>
      </dgm:prSet>
      <dgm:spPr/>
    </dgm:pt>
    <dgm:pt modelId="{0226793B-92A0-4530-A8D1-D80AF6A16C31}" type="pres">
      <dgm:prSet presAssocID="{F14B97BF-E90F-4D5A-A42B-6364BCB81249}" presName="sp" presStyleCnt="0"/>
      <dgm:spPr/>
    </dgm:pt>
    <dgm:pt modelId="{1A669411-1539-46A4-9D6E-2C85E15B0FA6}" type="pres">
      <dgm:prSet presAssocID="{C712D637-7FF1-401C-9304-F85D1B95B226}" presName="arrowAndChildren" presStyleCnt="0"/>
      <dgm:spPr/>
    </dgm:pt>
    <dgm:pt modelId="{859CA2CA-8A33-4975-9F01-7A3C8BB729DE}" type="pres">
      <dgm:prSet presAssocID="{C712D637-7FF1-401C-9304-F85D1B95B226}" presName="parentTextArrow" presStyleLbl="node1" presStyleIdx="1" presStyleCnt="3"/>
      <dgm:spPr/>
    </dgm:pt>
    <dgm:pt modelId="{A48265CE-F3A3-46DB-9DD2-97590B4DBB84}" type="pres">
      <dgm:prSet presAssocID="{C712D637-7FF1-401C-9304-F85D1B95B226}" presName="arrow" presStyleLbl="node1" presStyleIdx="2" presStyleCnt="3"/>
      <dgm:spPr/>
    </dgm:pt>
    <dgm:pt modelId="{DB89CC08-BF2F-4B2E-B88D-22F7BE6ECA5F}" type="pres">
      <dgm:prSet presAssocID="{C712D637-7FF1-401C-9304-F85D1B95B226}" presName="descendantArrow" presStyleCnt="0"/>
      <dgm:spPr/>
    </dgm:pt>
    <dgm:pt modelId="{59FFE57C-E5F2-4FBD-AA4D-8DB27381892F}" type="pres">
      <dgm:prSet presAssocID="{743FE7B1-011B-42E6-8768-1EB3E95741FA}" presName="childTextArrow" presStyleLbl="fgAccFollowNode1" presStyleIdx="4" presStyleCnt="6">
        <dgm:presLayoutVars>
          <dgm:bulletEnabled val="1"/>
        </dgm:presLayoutVars>
      </dgm:prSet>
      <dgm:spPr/>
    </dgm:pt>
    <dgm:pt modelId="{3EC7D028-ECEA-492B-A6F1-68E9B57B69C6}" type="pres">
      <dgm:prSet presAssocID="{DA33CDF4-5B94-4B92-9E0A-4DFD4CBFAF2D}" presName="childTextArrow" presStyleLbl="fgAccFollowNode1" presStyleIdx="5" presStyleCnt="6">
        <dgm:presLayoutVars>
          <dgm:bulletEnabled val="1"/>
        </dgm:presLayoutVars>
      </dgm:prSet>
      <dgm:spPr/>
    </dgm:pt>
  </dgm:ptLst>
  <dgm:cxnLst>
    <dgm:cxn modelId="{9316510D-13B4-4805-A422-3ADE472E3CED}" type="presOf" srcId="{17ACD041-408C-4E7D-B463-7267D32756A1}" destId="{C4F2ADBF-C592-483D-A6FF-5DB9D2A90309}" srcOrd="0" destOrd="0" presId="urn:microsoft.com/office/officeart/2005/8/layout/process4"/>
    <dgm:cxn modelId="{EF7A2011-FCAC-41A8-A305-634BF780B59D}" srcId="{DB6AA457-F75F-415D-BDD5-92045774FE4B}" destId="{3FE03ED9-3066-4E28-8291-0B1764DC85D6}" srcOrd="1" destOrd="0" parTransId="{70F79093-990B-4C69-A0BC-6E28D692D24F}" sibTransId="{2D17DCF5-1F10-4F99-AFA5-9D17F12D0A73}"/>
    <dgm:cxn modelId="{1D511413-BA69-4C30-A06E-819D3DD30080}" type="presOf" srcId="{743FE7B1-011B-42E6-8768-1EB3E95741FA}" destId="{59FFE57C-E5F2-4FBD-AA4D-8DB27381892F}" srcOrd="0" destOrd="0" presId="urn:microsoft.com/office/officeart/2005/8/layout/process4"/>
    <dgm:cxn modelId="{0ED8DE1E-44AE-4D6E-B272-36A837D116F5}" type="presOf" srcId="{DB6AA457-F75F-415D-BDD5-92045774FE4B}" destId="{80AD606B-F25E-46DF-B405-18F7D2EAE74A}" srcOrd="1" destOrd="0" presId="urn:microsoft.com/office/officeart/2005/8/layout/process4"/>
    <dgm:cxn modelId="{6D29C741-1B1E-4EBC-A0C7-F287A8ED285A}" srcId="{C712D637-7FF1-401C-9304-F85D1B95B226}" destId="{743FE7B1-011B-42E6-8768-1EB3E95741FA}" srcOrd="0" destOrd="0" parTransId="{921AFB12-2D70-40FB-8AB1-299E0FF2C5A6}" sibTransId="{FFAF77DD-A644-4C36-8908-6204BB0D9268}"/>
    <dgm:cxn modelId="{9653D664-EC18-40D7-9F5E-3B27A70DCA4D}" srcId="{CD5204CD-6958-4A55-82AA-4AD73B3B6A19}" destId="{C712D637-7FF1-401C-9304-F85D1B95B226}" srcOrd="0" destOrd="0" parTransId="{05E1DD5C-7FEF-48F0-9651-C74D082ACBA9}" sibTransId="{F14B97BF-E90F-4D5A-A42B-6364BCB81249}"/>
    <dgm:cxn modelId="{2F493247-DD71-42E2-BA13-315F9C6D9D25}" type="presOf" srcId="{C712D637-7FF1-401C-9304-F85D1B95B226}" destId="{A48265CE-F3A3-46DB-9DD2-97590B4DBB84}" srcOrd="1" destOrd="0" presId="urn:microsoft.com/office/officeart/2005/8/layout/process4"/>
    <dgm:cxn modelId="{F9232B4D-645E-4C93-A5D6-A89B30504327}" srcId="{DB6AA457-F75F-415D-BDD5-92045774FE4B}" destId="{99C943DF-AAA4-4E2C-A283-FA2BF761F447}" srcOrd="0" destOrd="0" parTransId="{20F107AF-35DA-4D25-AB35-B8AD821D3FE7}" sibTransId="{4802CB64-7B32-458C-A9FF-C35C0A51E69A}"/>
    <dgm:cxn modelId="{93F76B4F-907D-4630-B1A9-C3BE3C102DFF}" srcId="{CD5204CD-6958-4A55-82AA-4AD73B3B6A19}" destId="{DB6AA457-F75F-415D-BDD5-92045774FE4B}" srcOrd="1" destOrd="0" parTransId="{195DBB62-3C1E-4BED-ADB6-6E31CA6ABD63}" sibTransId="{C684833D-85CC-4010-A138-ABC65E139C69}"/>
    <dgm:cxn modelId="{8C9BD688-12E5-4F5A-8BDA-E772A4740AB3}" type="presOf" srcId="{C712D637-7FF1-401C-9304-F85D1B95B226}" destId="{859CA2CA-8A33-4975-9F01-7A3C8BB729DE}" srcOrd="0" destOrd="0" presId="urn:microsoft.com/office/officeart/2005/8/layout/process4"/>
    <dgm:cxn modelId="{6E6CA696-8B54-476F-8D51-CE9ECC050E3A}" type="presOf" srcId="{DA33CDF4-5B94-4B92-9E0A-4DFD4CBFAF2D}" destId="{3EC7D028-ECEA-492B-A6F1-68E9B57B69C6}" srcOrd="0" destOrd="0" presId="urn:microsoft.com/office/officeart/2005/8/layout/process4"/>
    <dgm:cxn modelId="{4BC4F29C-6AF5-4F17-9CDA-1468FA88B1A3}" type="presOf" srcId="{B5387FF0-0982-441E-9F8E-19335142671C}" destId="{0F0AC827-ACAE-4C23-875D-A4B53006A73F}" srcOrd="0" destOrd="0" presId="urn:microsoft.com/office/officeart/2005/8/layout/process4"/>
    <dgm:cxn modelId="{88A87FA6-C1EB-4109-9B9E-2FE10DE80F14}" srcId="{C712D637-7FF1-401C-9304-F85D1B95B226}" destId="{DA33CDF4-5B94-4B92-9E0A-4DFD4CBFAF2D}" srcOrd="1" destOrd="0" parTransId="{B7ECB8E0-4CD3-4804-BE8C-5260A5083C57}" sibTransId="{D3EF4DE2-351E-4A5C-980A-1BBDC899AAC2}"/>
    <dgm:cxn modelId="{C5225FAC-9385-411A-BFDD-CA9618BF9F59}" type="presOf" srcId="{C3DC95A2-4D92-42C5-966E-8600E4BA31BD}" destId="{588D9B7D-EC68-4FB0-96F2-2E47AC868059}" srcOrd="0" destOrd="0" presId="urn:microsoft.com/office/officeart/2005/8/layout/process4"/>
    <dgm:cxn modelId="{0CE79BAC-C717-4253-9B80-C8A96B03C6F6}" type="presOf" srcId="{DB6AA457-F75F-415D-BDD5-92045774FE4B}" destId="{7371425A-4D37-4FA7-A21E-1529F4324E45}" srcOrd="0" destOrd="0" presId="urn:microsoft.com/office/officeart/2005/8/layout/process4"/>
    <dgm:cxn modelId="{0203F2AF-F4DC-42DB-872C-0270CF20114A}" type="presOf" srcId="{C3DC95A2-4D92-42C5-966E-8600E4BA31BD}" destId="{B752F9F5-2482-4D52-A33E-BE0263F4B0EA}" srcOrd="1" destOrd="0" presId="urn:microsoft.com/office/officeart/2005/8/layout/process4"/>
    <dgm:cxn modelId="{8F9C94B8-2722-4DFB-8419-922357272B6B}" type="presOf" srcId="{CD5204CD-6958-4A55-82AA-4AD73B3B6A19}" destId="{31D3AE5D-DA06-4E2D-9D68-F5531DFE7C2B}" srcOrd="0" destOrd="0" presId="urn:microsoft.com/office/officeart/2005/8/layout/process4"/>
    <dgm:cxn modelId="{475DCDBB-49D7-4466-968D-3F0CC3924852}" type="presOf" srcId="{99C943DF-AAA4-4E2C-A283-FA2BF761F447}" destId="{A8E0F749-66B2-490B-99E9-CC106B163B16}" srcOrd="0" destOrd="0" presId="urn:microsoft.com/office/officeart/2005/8/layout/process4"/>
    <dgm:cxn modelId="{7F70C7BE-72E8-441E-B7CF-522ADEA91ECB}" srcId="{C3DC95A2-4D92-42C5-966E-8600E4BA31BD}" destId="{B5387FF0-0982-441E-9F8E-19335142671C}" srcOrd="1" destOrd="0" parTransId="{FE9534D2-E5E4-4494-A37E-5724362DB3AC}" sibTransId="{0DB486FB-DB2E-4894-89D1-AA4679580390}"/>
    <dgm:cxn modelId="{CAE3D8D7-871D-4B8C-B4F6-79D747E55EE8}" type="presOf" srcId="{3FE03ED9-3066-4E28-8291-0B1764DC85D6}" destId="{A6EE397C-6C28-4128-BFFE-CFF44F70153F}" srcOrd="0" destOrd="0" presId="urn:microsoft.com/office/officeart/2005/8/layout/process4"/>
    <dgm:cxn modelId="{8A476EEB-6A39-4004-AD8C-BD56913E7B26}" srcId="{CD5204CD-6958-4A55-82AA-4AD73B3B6A19}" destId="{C3DC95A2-4D92-42C5-966E-8600E4BA31BD}" srcOrd="2" destOrd="0" parTransId="{F9D94033-59E5-4228-A5F3-6CB272E77E3B}" sibTransId="{A43E3114-C8AC-4F44-952D-8A0D6A8A6B45}"/>
    <dgm:cxn modelId="{EBCDDEFB-4955-4864-90AB-7D693BE5DA0A}" srcId="{C3DC95A2-4D92-42C5-966E-8600E4BA31BD}" destId="{17ACD041-408C-4E7D-B463-7267D32756A1}" srcOrd="0" destOrd="0" parTransId="{209FC651-3F8E-4BF8-8C06-328027667041}" sibTransId="{A6AA8096-532A-4378-9BB6-B585B46357E5}"/>
    <dgm:cxn modelId="{598A8450-75AF-481D-9841-1D23F9884FD1}" type="presParOf" srcId="{31D3AE5D-DA06-4E2D-9D68-F5531DFE7C2B}" destId="{127AFF01-F37D-42CC-8885-1689151201CD}" srcOrd="0" destOrd="0" presId="urn:microsoft.com/office/officeart/2005/8/layout/process4"/>
    <dgm:cxn modelId="{DA7B1C90-E6CA-4055-851A-0557606EBDAC}" type="presParOf" srcId="{127AFF01-F37D-42CC-8885-1689151201CD}" destId="{588D9B7D-EC68-4FB0-96F2-2E47AC868059}" srcOrd="0" destOrd="0" presId="urn:microsoft.com/office/officeart/2005/8/layout/process4"/>
    <dgm:cxn modelId="{0E7073F3-923D-4ED6-B41B-384A82C8C200}" type="presParOf" srcId="{127AFF01-F37D-42CC-8885-1689151201CD}" destId="{B752F9F5-2482-4D52-A33E-BE0263F4B0EA}" srcOrd="1" destOrd="0" presId="urn:microsoft.com/office/officeart/2005/8/layout/process4"/>
    <dgm:cxn modelId="{34DACDD9-579D-484A-A6CA-92F20AC63C35}" type="presParOf" srcId="{127AFF01-F37D-42CC-8885-1689151201CD}" destId="{2DA8AD2F-BF50-4911-9A17-8274766C00A6}" srcOrd="2" destOrd="0" presId="urn:microsoft.com/office/officeart/2005/8/layout/process4"/>
    <dgm:cxn modelId="{CE9F8C4F-B92C-4259-B12C-1B419BF89D38}" type="presParOf" srcId="{2DA8AD2F-BF50-4911-9A17-8274766C00A6}" destId="{C4F2ADBF-C592-483D-A6FF-5DB9D2A90309}" srcOrd="0" destOrd="0" presId="urn:microsoft.com/office/officeart/2005/8/layout/process4"/>
    <dgm:cxn modelId="{02D123F8-1DC9-4E29-B79E-8AF74BABCE28}" type="presParOf" srcId="{2DA8AD2F-BF50-4911-9A17-8274766C00A6}" destId="{0F0AC827-ACAE-4C23-875D-A4B53006A73F}" srcOrd="1" destOrd="0" presId="urn:microsoft.com/office/officeart/2005/8/layout/process4"/>
    <dgm:cxn modelId="{47EA5B00-FECA-4EA3-8858-020831D68EBC}" type="presParOf" srcId="{31D3AE5D-DA06-4E2D-9D68-F5531DFE7C2B}" destId="{7F8DEC81-0DCB-4545-8129-1A1632B41B5E}" srcOrd="1" destOrd="0" presId="urn:microsoft.com/office/officeart/2005/8/layout/process4"/>
    <dgm:cxn modelId="{F9086655-70F6-4D62-803D-9FB2B9CECBD7}" type="presParOf" srcId="{31D3AE5D-DA06-4E2D-9D68-F5531DFE7C2B}" destId="{33200553-5A1C-45F1-A422-26ECCEDBD439}" srcOrd="2" destOrd="0" presId="urn:microsoft.com/office/officeart/2005/8/layout/process4"/>
    <dgm:cxn modelId="{F9C4E479-1A12-49B4-840E-90ED42B6D93D}" type="presParOf" srcId="{33200553-5A1C-45F1-A422-26ECCEDBD439}" destId="{7371425A-4D37-4FA7-A21E-1529F4324E45}" srcOrd="0" destOrd="0" presId="urn:microsoft.com/office/officeart/2005/8/layout/process4"/>
    <dgm:cxn modelId="{48F1D443-1A01-4371-8854-D60E466CE0B6}" type="presParOf" srcId="{33200553-5A1C-45F1-A422-26ECCEDBD439}" destId="{80AD606B-F25E-46DF-B405-18F7D2EAE74A}" srcOrd="1" destOrd="0" presId="urn:microsoft.com/office/officeart/2005/8/layout/process4"/>
    <dgm:cxn modelId="{BAD9D01B-996C-4986-8FD9-37049CDB92B5}" type="presParOf" srcId="{33200553-5A1C-45F1-A422-26ECCEDBD439}" destId="{72E9B7A5-E5DC-46EA-A30C-DAC09ADD2BF7}" srcOrd="2" destOrd="0" presId="urn:microsoft.com/office/officeart/2005/8/layout/process4"/>
    <dgm:cxn modelId="{C3CD8C6F-29BD-4ADE-A6A3-584D41BCA136}" type="presParOf" srcId="{72E9B7A5-E5DC-46EA-A30C-DAC09ADD2BF7}" destId="{A8E0F749-66B2-490B-99E9-CC106B163B16}" srcOrd="0" destOrd="0" presId="urn:microsoft.com/office/officeart/2005/8/layout/process4"/>
    <dgm:cxn modelId="{3F8AE4D0-C1B9-49A3-9D85-FA13C986C03B}" type="presParOf" srcId="{72E9B7A5-E5DC-46EA-A30C-DAC09ADD2BF7}" destId="{A6EE397C-6C28-4128-BFFE-CFF44F70153F}" srcOrd="1" destOrd="0" presId="urn:microsoft.com/office/officeart/2005/8/layout/process4"/>
    <dgm:cxn modelId="{DF157FA0-6CFF-475F-B2C1-C14A30CA284D}" type="presParOf" srcId="{31D3AE5D-DA06-4E2D-9D68-F5531DFE7C2B}" destId="{0226793B-92A0-4530-A8D1-D80AF6A16C31}" srcOrd="3" destOrd="0" presId="urn:microsoft.com/office/officeart/2005/8/layout/process4"/>
    <dgm:cxn modelId="{D9B8890F-622F-4EF7-B8C9-501999392107}" type="presParOf" srcId="{31D3AE5D-DA06-4E2D-9D68-F5531DFE7C2B}" destId="{1A669411-1539-46A4-9D6E-2C85E15B0FA6}" srcOrd="4" destOrd="0" presId="urn:microsoft.com/office/officeart/2005/8/layout/process4"/>
    <dgm:cxn modelId="{CF2E4F72-F757-4A14-BF45-750381229016}" type="presParOf" srcId="{1A669411-1539-46A4-9D6E-2C85E15B0FA6}" destId="{859CA2CA-8A33-4975-9F01-7A3C8BB729DE}" srcOrd="0" destOrd="0" presId="urn:microsoft.com/office/officeart/2005/8/layout/process4"/>
    <dgm:cxn modelId="{4476044B-B0FF-4572-BB01-9732B848392A}" type="presParOf" srcId="{1A669411-1539-46A4-9D6E-2C85E15B0FA6}" destId="{A48265CE-F3A3-46DB-9DD2-97590B4DBB84}" srcOrd="1" destOrd="0" presId="urn:microsoft.com/office/officeart/2005/8/layout/process4"/>
    <dgm:cxn modelId="{108CBA6F-ABE6-49B0-8D57-CCB454AC970F}" type="presParOf" srcId="{1A669411-1539-46A4-9D6E-2C85E15B0FA6}" destId="{DB89CC08-BF2F-4B2E-B88D-22F7BE6ECA5F}" srcOrd="2" destOrd="0" presId="urn:microsoft.com/office/officeart/2005/8/layout/process4"/>
    <dgm:cxn modelId="{C675B826-3900-4575-89A0-DB78CA5B441C}" type="presParOf" srcId="{DB89CC08-BF2F-4B2E-B88D-22F7BE6ECA5F}" destId="{59FFE57C-E5F2-4FBD-AA4D-8DB27381892F}" srcOrd="0" destOrd="0" presId="urn:microsoft.com/office/officeart/2005/8/layout/process4"/>
    <dgm:cxn modelId="{5D529EFA-23A6-4C03-8BAF-B0DDF673418B}" type="presParOf" srcId="{DB89CC08-BF2F-4B2E-B88D-22F7BE6ECA5F}" destId="{3EC7D028-ECEA-492B-A6F1-68E9B57B69C6}" srcOrd="1"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52F9F5-2482-4D52-A33E-BE0263F4B0EA}">
      <dsp:nvSpPr>
        <dsp:cNvPr id="0" name=""/>
        <dsp:cNvSpPr/>
      </dsp:nvSpPr>
      <dsp:spPr>
        <a:xfrm>
          <a:off x="0" y="3443976"/>
          <a:ext cx="4800600" cy="1130389"/>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156464" numCol="1" spcCol="1270" anchor="ctr" anchorCtr="0">
          <a:noAutofit/>
        </a:bodyPr>
        <a:lstStyle/>
        <a:p>
          <a:pPr marL="0" lvl="0" indent="0" algn="ctr" defTabSz="977900">
            <a:lnSpc>
              <a:spcPct val="90000"/>
            </a:lnSpc>
            <a:spcBef>
              <a:spcPct val="0"/>
            </a:spcBef>
            <a:spcAft>
              <a:spcPct val="35000"/>
            </a:spcAft>
            <a:buNone/>
          </a:pPr>
          <a:r>
            <a:rPr lang="en-US" sz="2200" kern="1200" dirty="0"/>
            <a:t>Step 3</a:t>
          </a:r>
        </a:p>
      </dsp:txBody>
      <dsp:txXfrm>
        <a:off x="0" y="3443976"/>
        <a:ext cx="4800600" cy="610410"/>
      </dsp:txXfrm>
    </dsp:sp>
    <dsp:sp modelId="{C4F2ADBF-C592-483D-A6FF-5DB9D2A90309}">
      <dsp:nvSpPr>
        <dsp:cNvPr id="0" name=""/>
        <dsp:cNvSpPr/>
      </dsp:nvSpPr>
      <dsp:spPr>
        <a:xfrm>
          <a:off x="0" y="4031779"/>
          <a:ext cx="2400300" cy="519979"/>
        </a:xfrm>
        <a:prstGeom prst="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3576" tIns="29210" rIns="163576" bIns="29210" numCol="1" spcCol="1270" anchor="ctr" anchorCtr="0">
          <a:noAutofit/>
        </a:bodyPr>
        <a:lstStyle/>
        <a:p>
          <a:pPr marL="0" lvl="0" indent="0" algn="ctr" defTabSz="1022350">
            <a:lnSpc>
              <a:spcPct val="90000"/>
            </a:lnSpc>
            <a:spcBef>
              <a:spcPct val="0"/>
            </a:spcBef>
            <a:spcAft>
              <a:spcPct val="35000"/>
            </a:spcAft>
            <a:buNone/>
          </a:pPr>
          <a:r>
            <a:rPr lang="en-US" sz="2300" kern="1200" dirty="0"/>
            <a:t>Task Description</a:t>
          </a:r>
        </a:p>
      </dsp:txBody>
      <dsp:txXfrm>
        <a:off x="0" y="4031779"/>
        <a:ext cx="2400300" cy="519979"/>
      </dsp:txXfrm>
    </dsp:sp>
    <dsp:sp modelId="{0F0AC827-ACAE-4C23-875D-A4B53006A73F}">
      <dsp:nvSpPr>
        <dsp:cNvPr id="0" name=""/>
        <dsp:cNvSpPr/>
      </dsp:nvSpPr>
      <dsp:spPr>
        <a:xfrm>
          <a:off x="2400300" y="4031779"/>
          <a:ext cx="2400300" cy="519979"/>
        </a:xfrm>
        <a:prstGeom prst="rect">
          <a:avLst/>
        </a:prstGeom>
        <a:solidFill>
          <a:schemeClr val="accent3">
            <a:tint val="40000"/>
            <a:alpha val="90000"/>
            <a:hueOff val="-1096691"/>
            <a:satOff val="-573"/>
            <a:lumOff val="49"/>
            <a:alphaOff val="0"/>
          </a:schemeClr>
        </a:solidFill>
        <a:ln w="12700" cap="flat" cmpd="sng" algn="ctr">
          <a:solidFill>
            <a:schemeClr val="accent3">
              <a:tint val="40000"/>
              <a:alpha val="90000"/>
              <a:hueOff val="-1096691"/>
              <a:satOff val="-573"/>
              <a:lumOff val="4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3576" tIns="29210" rIns="163576" bIns="29210" numCol="1" spcCol="1270" anchor="ctr" anchorCtr="0">
          <a:noAutofit/>
        </a:bodyPr>
        <a:lstStyle/>
        <a:p>
          <a:pPr marL="0" lvl="0" indent="0" algn="ctr" defTabSz="1022350">
            <a:lnSpc>
              <a:spcPct val="90000"/>
            </a:lnSpc>
            <a:spcBef>
              <a:spcPct val="0"/>
            </a:spcBef>
            <a:spcAft>
              <a:spcPct val="35000"/>
            </a:spcAft>
            <a:buNone/>
          </a:pPr>
          <a:r>
            <a:rPr lang="en-US" sz="2300" kern="1200" dirty="0"/>
            <a:t>Task Description</a:t>
          </a:r>
        </a:p>
      </dsp:txBody>
      <dsp:txXfrm>
        <a:off x="2400300" y="4031779"/>
        <a:ext cx="2400300" cy="519979"/>
      </dsp:txXfrm>
    </dsp:sp>
    <dsp:sp modelId="{80AD606B-F25E-46DF-B405-18F7D2EAE74A}">
      <dsp:nvSpPr>
        <dsp:cNvPr id="0" name=""/>
        <dsp:cNvSpPr/>
      </dsp:nvSpPr>
      <dsp:spPr>
        <a:xfrm rot="10800000">
          <a:off x="0" y="1722392"/>
          <a:ext cx="4800600" cy="1738539"/>
        </a:xfrm>
        <a:prstGeom prst="upArrowCallout">
          <a:avLst/>
        </a:prstGeom>
        <a:solidFill>
          <a:schemeClr val="accent3">
            <a:hueOff val="-2534557"/>
            <a:satOff val="-11694"/>
            <a:lumOff val="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156464" numCol="1" spcCol="1270" anchor="ctr" anchorCtr="0">
          <a:noAutofit/>
        </a:bodyPr>
        <a:lstStyle/>
        <a:p>
          <a:pPr marL="0" lvl="0" indent="0" algn="ctr" defTabSz="977900">
            <a:lnSpc>
              <a:spcPct val="90000"/>
            </a:lnSpc>
            <a:spcBef>
              <a:spcPct val="0"/>
            </a:spcBef>
            <a:spcAft>
              <a:spcPct val="35000"/>
            </a:spcAft>
            <a:buNone/>
          </a:pPr>
          <a:r>
            <a:rPr lang="en-US" sz="2200" kern="1200" dirty="0"/>
            <a:t>Step 2</a:t>
          </a:r>
        </a:p>
      </dsp:txBody>
      <dsp:txXfrm rot="-10800000">
        <a:off x="0" y="1722392"/>
        <a:ext cx="4800600" cy="610227"/>
      </dsp:txXfrm>
    </dsp:sp>
    <dsp:sp modelId="{A8E0F749-66B2-490B-99E9-CC106B163B16}">
      <dsp:nvSpPr>
        <dsp:cNvPr id="0" name=""/>
        <dsp:cNvSpPr/>
      </dsp:nvSpPr>
      <dsp:spPr>
        <a:xfrm>
          <a:off x="0" y="2332619"/>
          <a:ext cx="2400300" cy="519823"/>
        </a:xfrm>
        <a:prstGeom prst="rect">
          <a:avLst/>
        </a:prstGeom>
        <a:solidFill>
          <a:schemeClr val="accent3">
            <a:tint val="40000"/>
            <a:alpha val="90000"/>
            <a:hueOff val="-2193382"/>
            <a:satOff val="-1145"/>
            <a:lumOff val="99"/>
            <a:alphaOff val="0"/>
          </a:schemeClr>
        </a:solidFill>
        <a:ln w="12700" cap="flat" cmpd="sng" algn="ctr">
          <a:solidFill>
            <a:schemeClr val="accent3">
              <a:tint val="40000"/>
              <a:alpha val="90000"/>
              <a:hueOff val="-2193382"/>
              <a:satOff val="-1145"/>
              <a:lumOff val="9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3576" tIns="29210" rIns="163576" bIns="29210" numCol="1" spcCol="1270" anchor="ctr" anchorCtr="0">
          <a:noAutofit/>
        </a:bodyPr>
        <a:lstStyle/>
        <a:p>
          <a:pPr marL="0" lvl="0" indent="0" algn="ctr" defTabSz="1022350">
            <a:lnSpc>
              <a:spcPct val="90000"/>
            </a:lnSpc>
            <a:spcBef>
              <a:spcPct val="0"/>
            </a:spcBef>
            <a:spcAft>
              <a:spcPct val="35000"/>
            </a:spcAft>
            <a:buNone/>
          </a:pPr>
          <a:r>
            <a:rPr lang="en-US" sz="2300" kern="1200" dirty="0"/>
            <a:t>Task Description</a:t>
          </a:r>
        </a:p>
      </dsp:txBody>
      <dsp:txXfrm>
        <a:off x="0" y="2332619"/>
        <a:ext cx="2400300" cy="519823"/>
      </dsp:txXfrm>
    </dsp:sp>
    <dsp:sp modelId="{A6EE397C-6C28-4128-BFFE-CFF44F70153F}">
      <dsp:nvSpPr>
        <dsp:cNvPr id="0" name=""/>
        <dsp:cNvSpPr/>
      </dsp:nvSpPr>
      <dsp:spPr>
        <a:xfrm>
          <a:off x="2400300" y="2332619"/>
          <a:ext cx="2400300" cy="519823"/>
        </a:xfrm>
        <a:prstGeom prst="rect">
          <a:avLst/>
        </a:prstGeom>
        <a:solidFill>
          <a:schemeClr val="accent3">
            <a:tint val="40000"/>
            <a:alpha val="90000"/>
            <a:hueOff val="-3290073"/>
            <a:satOff val="-1718"/>
            <a:lumOff val="148"/>
            <a:alphaOff val="0"/>
          </a:schemeClr>
        </a:solidFill>
        <a:ln w="12700" cap="flat" cmpd="sng" algn="ctr">
          <a:solidFill>
            <a:schemeClr val="accent3">
              <a:tint val="40000"/>
              <a:alpha val="90000"/>
              <a:hueOff val="-3290073"/>
              <a:satOff val="-1718"/>
              <a:lumOff val="14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3576" tIns="29210" rIns="163576" bIns="29210" numCol="1" spcCol="1270" anchor="ctr" anchorCtr="0">
          <a:noAutofit/>
        </a:bodyPr>
        <a:lstStyle/>
        <a:p>
          <a:pPr marL="0" lvl="0" indent="0" algn="ctr" defTabSz="1022350">
            <a:lnSpc>
              <a:spcPct val="90000"/>
            </a:lnSpc>
            <a:spcBef>
              <a:spcPct val="0"/>
            </a:spcBef>
            <a:spcAft>
              <a:spcPct val="35000"/>
            </a:spcAft>
            <a:buNone/>
          </a:pPr>
          <a:r>
            <a:rPr lang="en-US" sz="2300" kern="1200" dirty="0"/>
            <a:t>Task Description</a:t>
          </a:r>
        </a:p>
      </dsp:txBody>
      <dsp:txXfrm>
        <a:off x="2400300" y="2332619"/>
        <a:ext cx="2400300" cy="519823"/>
      </dsp:txXfrm>
    </dsp:sp>
    <dsp:sp modelId="{A48265CE-F3A3-46DB-9DD2-97590B4DBB84}">
      <dsp:nvSpPr>
        <dsp:cNvPr id="0" name=""/>
        <dsp:cNvSpPr/>
      </dsp:nvSpPr>
      <dsp:spPr>
        <a:xfrm rot="10800000">
          <a:off x="0" y="808"/>
          <a:ext cx="4800600" cy="1738539"/>
        </a:xfrm>
        <a:prstGeom prst="upArrowCallout">
          <a:avLst/>
        </a:prstGeom>
        <a:solidFill>
          <a:schemeClr val="accent3">
            <a:hueOff val="-5069114"/>
            <a:satOff val="-23387"/>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156464" numCol="1" spcCol="1270" anchor="ctr" anchorCtr="0">
          <a:noAutofit/>
        </a:bodyPr>
        <a:lstStyle/>
        <a:p>
          <a:pPr marL="0" lvl="0" indent="0" algn="ctr" defTabSz="977900">
            <a:lnSpc>
              <a:spcPct val="90000"/>
            </a:lnSpc>
            <a:spcBef>
              <a:spcPct val="0"/>
            </a:spcBef>
            <a:spcAft>
              <a:spcPct val="35000"/>
            </a:spcAft>
            <a:buNone/>
          </a:pPr>
          <a:r>
            <a:rPr lang="en-US" sz="2200" kern="1200" dirty="0"/>
            <a:t>Step 1</a:t>
          </a:r>
        </a:p>
      </dsp:txBody>
      <dsp:txXfrm rot="-10800000">
        <a:off x="0" y="808"/>
        <a:ext cx="4800600" cy="610227"/>
      </dsp:txXfrm>
    </dsp:sp>
    <dsp:sp modelId="{59FFE57C-E5F2-4FBD-AA4D-8DB27381892F}">
      <dsp:nvSpPr>
        <dsp:cNvPr id="0" name=""/>
        <dsp:cNvSpPr/>
      </dsp:nvSpPr>
      <dsp:spPr>
        <a:xfrm>
          <a:off x="0" y="611036"/>
          <a:ext cx="2400300" cy="519823"/>
        </a:xfrm>
        <a:prstGeom prst="rect">
          <a:avLst/>
        </a:prstGeom>
        <a:solidFill>
          <a:schemeClr val="accent3">
            <a:tint val="40000"/>
            <a:alpha val="90000"/>
            <a:hueOff val="-4386764"/>
            <a:satOff val="-2290"/>
            <a:lumOff val="198"/>
            <a:alphaOff val="0"/>
          </a:schemeClr>
        </a:solidFill>
        <a:ln w="12700" cap="flat" cmpd="sng" algn="ctr">
          <a:solidFill>
            <a:schemeClr val="accent3">
              <a:tint val="40000"/>
              <a:alpha val="90000"/>
              <a:hueOff val="-4386764"/>
              <a:satOff val="-2290"/>
              <a:lumOff val="19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3576" tIns="29210" rIns="163576" bIns="29210" numCol="1" spcCol="1270" anchor="ctr" anchorCtr="0">
          <a:noAutofit/>
        </a:bodyPr>
        <a:lstStyle/>
        <a:p>
          <a:pPr marL="0" lvl="0" indent="0" algn="ctr" defTabSz="1022350">
            <a:lnSpc>
              <a:spcPct val="90000"/>
            </a:lnSpc>
            <a:spcBef>
              <a:spcPct val="0"/>
            </a:spcBef>
            <a:spcAft>
              <a:spcPct val="35000"/>
            </a:spcAft>
            <a:buNone/>
          </a:pPr>
          <a:r>
            <a:rPr lang="en-US" sz="2300" kern="1200" dirty="0"/>
            <a:t>Task Description</a:t>
          </a:r>
        </a:p>
      </dsp:txBody>
      <dsp:txXfrm>
        <a:off x="0" y="611036"/>
        <a:ext cx="2400300" cy="519823"/>
      </dsp:txXfrm>
    </dsp:sp>
    <dsp:sp modelId="{3EC7D028-ECEA-492B-A6F1-68E9B57B69C6}">
      <dsp:nvSpPr>
        <dsp:cNvPr id="0" name=""/>
        <dsp:cNvSpPr/>
      </dsp:nvSpPr>
      <dsp:spPr>
        <a:xfrm>
          <a:off x="2400300" y="611036"/>
          <a:ext cx="2400300" cy="519823"/>
        </a:xfrm>
        <a:prstGeom prst="rect">
          <a:avLst/>
        </a:prstGeom>
        <a:solidFill>
          <a:schemeClr val="accent3">
            <a:tint val="40000"/>
            <a:alpha val="90000"/>
            <a:hueOff val="-5483455"/>
            <a:satOff val="-2863"/>
            <a:lumOff val="247"/>
            <a:alphaOff val="0"/>
          </a:schemeClr>
        </a:solidFill>
        <a:ln w="12700" cap="flat" cmpd="sng" algn="ctr">
          <a:solidFill>
            <a:schemeClr val="accent3">
              <a:tint val="40000"/>
              <a:alpha val="90000"/>
              <a:hueOff val="-5483455"/>
              <a:satOff val="-2863"/>
              <a:lumOff val="247"/>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3576" tIns="29210" rIns="163576" bIns="29210" numCol="1" spcCol="1270" anchor="ctr" anchorCtr="0">
          <a:noAutofit/>
        </a:bodyPr>
        <a:lstStyle/>
        <a:p>
          <a:pPr marL="0" lvl="0" indent="0" algn="ctr" defTabSz="1022350">
            <a:lnSpc>
              <a:spcPct val="90000"/>
            </a:lnSpc>
            <a:spcBef>
              <a:spcPct val="0"/>
            </a:spcBef>
            <a:spcAft>
              <a:spcPct val="35000"/>
            </a:spcAft>
            <a:buNone/>
          </a:pPr>
          <a:r>
            <a:rPr lang="en-US" sz="2300" kern="1200" dirty="0"/>
            <a:t>Task Description</a:t>
          </a:r>
        </a:p>
      </dsp:txBody>
      <dsp:txXfrm>
        <a:off x="2400300" y="611036"/>
        <a:ext cx="2400300" cy="519823"/>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43B725B-653D-4166-A8E9-72A38A1847CF}" type="datetimeFigureOut">
              <a:rPr lang="en-US"/>
              <a:t>2021-03-05</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E861E8E-D392-497B-BB21-122DD7C27CF3}" type="slidenum">
              <a:rPr/>
              <a:t>‹#›</a:t>
            </a:fld>
            <a:endParaRPr/>
          </a:p>
        </p:txBody>
      </p:sp>
    </p:spTree>
    <p:extLst>
      <p:ext uri="{BB962C8B-B14F-4D97-AF65-F5344CB8AC3E}">
        <p14:creationId xmlns:p14="http://schemas.microsoft.com/office/powerpoint/2010/main" val="1208353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3F64CD-0576-4A9A-BD06-7889D6E60BDC}" type="datetimeFigureOut">
              <a:rPr lang="en-US"/>
              <a:t>2021-03-05</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55D449-B875-4B8D-8E66-224D27E54C9A}" type="slidenum">
              <a:rPr/>
              <a:t>‹#›</a:t>
            </a:fld>
            <a:endParaRPr/>
          </a:p>
        </p:txBody>
      </p:sp>
    </p:spTree>
    <p:extLst>
      <p:ext uri="{BB962C8B-B14F-4D97-AF65-F5344CB8AC3E}">
        <p14:creationId xmlns:p14="http://schemas.microsoft.com/office/powerpoint/2010/main" val="13499799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gradFill flip="none" rotWithShape="1">
          <a:gsLst>
            <a:gs pos="0">
              <a:srgbClr val="D9D9D9"/>
            </a:gs>
            <a:gs pos="100000">
              <a:schemeClr val="bg1"/>
            </a:gs>
          </a:gsLst>
          <a:lin ang="81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26225" y="1828800"/>
            <a:ext cx="4098175" cy="3177380"/>
          </a:xfrm>
        </p:spPr>
        <p:txBody>
          <a:bodyPr anchor="b">
            <a:normAutofit/>
          </a:bodyPr>
          <a:lstStyle>
            <a:lvl1pPr algn="l">
              <a:lnSpc>
                <a:spcPct val="80000"/>
              </a:lnSpc>
              <a:defRPr sz="5400">
                <a:solidFill>
                  <a:schemeClr val="accent1"/>
                </a:solidFill>
              </a:defRPr>
            </a:lvl1pPr>
          </a:lstStyle>
          <a:p>
            <a:r>
              <a:rPr lang="en-US"/>
              <a:t>Click to edit Master title style</a:t>
            </a:r>
            <a:endParaRPr/>
          </a:p>
        </p:txBody>
      </p:sp>
      <p:sp>
        <p:nvSpPr>
          <p:cNvPr id="3" name="Subtitle 2"/>
          <p:cNvSpPr>
            <a:spLocks noGrp="1"/>
          </p:cNvSpPr>
          <p:nvPr>
            <p:ph type="subTitle" idx="1"/>
          </p:nvPr>
        </p:nvSpPr>
        <p:spPr>
          <a:xfrm>
            <a:off x="626225" y="5181600"/>
            <a:ext cx="4098175" cy="685800"/>
          </a:xfrm>
        </p:spPr>
        <p:txBody>
          <a:bodyPr>
            <a:normAutofit/>
          </a:bodyPr>
          <a:lstStyle>
            <a:lvl1pPr marL="0" indent="0" algn="l">
              <a:buNone/>
              <a:defRPr sz="2000" cap="all" baseline="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pic>
        <p:nvPicPr>
          <p:cNvPr id="7" name="Picture 6" descr="EKG line"/>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5188688" y="-1"/>
            <a:ext cx="7000137" cy="6858001"/>
          </a:xfrm>
          <a:prstGeom prst="rect">
            <a:avLst/>
          </a:prstGeom>
        </p:spPr>
      </p:pic>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2021-03-05</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descr="Rectangle"/>
          <p:cNvSpPr/>
          <p:nvPr/>
        </p:nvSpPr>
        <p:spPr>
          <a:xfrm>
            <a:off x="9982200" y="0"/>
            <a:ext cx="2209800" cy="6858000"/>
          </a:xfrm>
          <a:prstGeom prst="rect">
            <a:avLst/>
          </a:prstGeom>
          <a:gradFill flip="none" rotWithShape="1">
            <a:gsLst>
              <a:gs pos="0">
                <a:schemeClr val="accent1"/>
              </a:gs>
              <a:gs pos="100000">
                <a:schemeClr val="accent1">
                  <a:lumMod val="7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10058399" y="457201"/>
            <a:ext cx="2057401" cy="59436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609600" y="457200"/>
            <a:ext cx="9067800" cy="5943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2021-03-05</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2021-03-05</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Section Header">
    <p:bg>
      <p:bgPr>
        <a:gradFill flip="none" rotWithShape="1">
          <a:gsLst>
            <a:gs pos="0">
              <a:schemeClr val="accent1"/>
            </a:gs>
            <a:gs pos="100000">
              <a:schemeClr val="accent1">
                <a:lumMod val="75000"/>
              </a:schemeClr>
            </a:gs>
          </a:gsLst>
          <a:lin ang="5400000" scaled="0"/>
          <a:tileRect/>
        </a:gradFill>
        <a:effectLst/>
      </p:bgPr>
    </p:bg>
    <p:spTree>
      <p:nvGrpSpPr>
        <p:cNvPr id="1" name=""/>
        <p:cNvGrpSpPr/>
        <p:nvPr/>
      </p:nvGrpSpPr>
      <p:grpSpPr>
        <a:xfrm>
          <a:off x="0" y="0"/>
          <a:ext cx="0" cy="0"/>
          <a:chOff x="0" y="0"/>
          <a:chExt cx="0" cy="0"/>
        </a:xfrm>
      </p:grpSpPr>
      <p:sp>
        <p:nvSpPr>
          <p:cNvPr id="7" name="Rectangle 6" descr="Rectangle"/>
          <p:cNvSpPr/>
          <p:nvPr/>
        </p:nvSpPr>
        <p:spPr>
          <a:xfrm>
            <a:off x="265112" y="228600"/>
            <a:ext cx="11658600" cy="6400800"/>
          </a:xfrm>
          <a:prstGeom prst="rect">
            <a:avLst/>
          </a:prstGeom>
          <a:noFill/>
          <a:ln w="15875">
            <a:gradFill flip="none" rotWithShape="1">
              <a:gsLst>
                <a:gs pos="0">
                  <a:schemeClr val="bg1">
                    <a:lumMod val="75000"/>
                  </a:schemeClr>
                </a:gs>
                <a:gs pos="100000">
                  <a:schemeClr val="bg1"/>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1066800" y="1828800"/>
            <a:ext cx="7772400" cy="3177380"/>
          </a:xfrm>
        </p:spPr>
        <p:txBody>
          <a:bodyPr anchor="b">
            <a:normAutofit/>
          </a:bodyPr>
          <a:lstStyle>
            <a:lvl1pPr>
              <a:lnSpc>
                <a:spcPct val="80000"/>
              </a:lnSpc>
              <a:defRPr sz="5400"/>
            </a:lvl1pPr>
          </a:lstStyle>
          <a:p>
            <a:r>
              <a:rPr lang="en-US"/>
              <a:t>Click to edit Master title style</a:t>
            </a:r>
            <a:endParaRPr/>
          </a:p>
        </p:txBody>
      </p:sp>
      <p:sp>
        <p:nvSpPr>
          <p:cNvPr id="3" name="Text Placeholder 2"/>
          <p:cNvSpPr>
            <a:spLocks noGrp="1"/>
          </p:cNvSpPr>
          <p:nvPr>
            <p:ph type="body" idx="1"/>
          </p:nvPr>
        </p:nvSpPr>
        <p:spPr>
          <a:xfrm>
            <a:off x="1066800" y="5181600"/>
            <a:ext cx="7772400" cy="685800"/>
          </a:xfrm>
        </p:spPr>
        <p:txBody>
          <a:bodyPr>
            <a:normAutofit/>
          </a:bodyPr>
          <a:lstStyle>
            <a:lvl1pPr marL="0" indent="0">
              <a:buNone/>
              <a:defRPr sz="2000" cap="all" baseline="0">
                <a:solidFill>
                  <a:schemeClr val="bg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3506778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066800" y="1825624"/>
            <a:ext cx="4800600" cy="4575175"/>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324600" y="1825624"/>
            <a:ext cx="4800600" cy="4575175"/>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37CC0096-1860-4642-9CD2-0079EA5E7CD1}" type="datetimeFigureOut">
              <a:rPr lang="en-US"/>
              <a:t>2021-03-05</a:t>
            </a:fld>
            <a:endParaRPr/>
          </a:p>
        </p:txBody>
      </p:sp>
      <p:sp>
        <p:nvSpPr>
          <p:cNvPr id="7" name="Slide Number Placeholder 6"/>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Text Placeholder 2"/>
          <p:cNvSpPr>
            <a:spLocks noGrp="1"/>
          </p:cNvSpPr>
          <p:nvPr>
            <p:ph type="body" idx="1"/>
          </p:nvPr>
        </p:nvSpPr>
        <p:spPr>
          <a:xfrm>
            <a:off x="1066800" y="1828799"/>
            <a:ext cx="4800600" cy="762000"/>
          </a:xfrm>
        </p:spPr>
        <p:txBody>
          <a:bodyPr anchor="ctr">
            <a:noAutofit/>
          </a:bodyPr>
          <a:lstStyle>
            <a:lvl1pPr marL="0" indent="0">
              <a:buNone/>
              <a:defRPr sz="2400" b="0" cap="none" baseline="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6800" y="2590799"/>
            <a:ext cx="4800600" cy="3810033"/>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324600" y="1828799"/>
            <a:ext cx="4800600" cy="762000"/>
          </a:xfrm>
        </p:spPr>
        <p:txBody>
          <a:bodyPr anchor="ctr">
            <a:noAutofit/>
          </a:bodyPr>
          <a:lstStyle>
            <a:lvl1pPr marL="0" indent="0">
              <a:buNone/>
              <a:defRPr sz="2400" b="0" cap="none" baseline="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4600" y="2590799"/>
            <a:ext cx="4800600" cy="3810033"/>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a:p>
        </p:txBody>
      </p:sp>
      <p:sp>
        <p:nvSpPr>
          <p:cNvPr id="7" name="Date Placeholder 6"/>
          <p:cNvSpPr>
            <a:spLocks noGrp="1"/>
          </p:cNvSpPr>
          <p:nvPr>
            <p:ph type="dt" sz="half" idx="10"/>
          </p:nvPr>
        </p:nvSpPr>
        <p:spPr/>
        <p:txBody>
          <a:bodyPr/>
          <a:lstStyle/>
          <a:p>
            <a:fld id="{37CC0096-1860-4642-9CD2-0079EA5E7CD1}" type="datetimeFigureOut">
              <a:rPr lang="en-US"/>
              <a:t>2021-03-05</a:t>
            </a:fld>
            <a:endParaRPr/>
          </a:p>
        </p:txBody>
      </p:sp>
      <p:sp>
        <p:nvSpPr>
          <p:cNvPr id="9" name="Slide Number Placeholder 8"/>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37CC0096-1860-4642-9CD2-0079EA5E7CD1}" type="datetimeFigureOut">
              <a:rPr lang="en-US"/>
              <a:t>2021-03-05</a:t>
            </a:fld>
            <a:endParaRPr/>
          </a:p>
        </p:txBody>
      </p:sp>
      <p:sp>
        <p:nvSpPr>
          <p:cNvPr id="5" name="Slide Number Placeholder 4"/>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37CC0096-1860-4642-9CD2-0079EA5E7CD1}" type="datetimeFigureOut">
              <a:rPr lang="en-US"/>
              <a:t>2021-03-05</a:t>
            </a:fld>
            <a:endParaRPr/>
          </a:p>
        </p:txBody>
      </p:sp>
      <p:sp>
        <p:nvSpPr>
          <p:cNvPr id="4" name="Slide Number Placeholder 3"/>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descr="Rectangle"/>
          <p:cNvSpPr/>
          <p:nvPr/>
        </p:nvSpPr>
        <p:spPr>
          <a:xfrm>
            <a:off x="7008812" y="0"/>
            <a:ext cx="5180013" cy="6858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descr="Rectangle"/>
          <p:cNvSpPr/>
          <p:nvPr/>
        </p:nvSpPr>
        <p:spPr>
          <a:xfrm>
            <a:off x="7255668" y="228600"/>
            <a:ext cx="4686300" cy="6400800"/>
          </a:xfrm>
          <a:prstGeom prst="rect">
            <a:avLst/>
          </a:prstGeom>
          <a:noFill/>
          <a:ln w="15875">
            <a:gradFill flip="none" rotWithShape="1">
              <a:gsLst>
                <a:gs pos="0">
                  <a:schemeClr val="bg1">
                    <a:lumMod val="75000"/>
                  </a:schemeClr>
                </a:gs>
                <a:gs pos="100000">
                  <a:schemeClr val="bg1">
                    <a:lumMod val="95000"/>
                  </a:schemeClr>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7632700" y="3200400"/>
            <a:ext cx="3932237" cy="1752600"/>
          </a:xfrm>
        </p:spPr>
        <p:txBody>
          <a:bodyPr anchor="b">
            <a:normAutofit/>
          </a:bodyPr>
          <a:lstStyle>
            <a:lvl1pPr>
              <a:defRPr sz="3600"/>
            </a:lvl1pPr>
          </a:lstStyle>
          <a:p>
            <a:r>
              <a:rPr lang="en-US"/>
              <a:t>Click to edit Master title style</a:t>
            </a:r>
            <a:endParaRPr/>
          </a:p>
        </p:txBody>
      </p:sp>
      <p:sp>
        <p:nvSpPr>
          <p:cNvPr id="3" name="Content Placeholder 2"/>
          <p:cNvSpPr>
            <a:spLocks noGrp="1"/>
          </p:cNvSpPr>
          <p:nvPr>
            <p:ph idx="1"/>
          </p:nvPr>
        </p:nvSpPr>
        <p:spPr>
          <a:xfrm>
            <a:off x="609600" y="457201"/>
            <a:ext cx="5943600" cy="5943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7632699" y="5029200"/>
            <a:ext cx="3932237" cy="1371600"/>
          </a:xfrm>
        </p:spPr>
        <p:txBody>
          <a:bodyPr>
            <a:normAutofit/>
          </a:bodyPr>
          <a:lstStyle>
            <a:lvl1pPr marL="0" inden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descr="Rectangle"/>
          <p:cNvSpPr/>
          <p:nvPr/>
        </p:nvSpPr>
        <p:spPr>
          <a:xfrm>
            <a:off x="7008812" y="0"/>
            <a:ext cx="5180013" cy="6858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descr="Rectangle"/>
          <p:cNvSpPr/>
          <p:nvPr/>
        </p:nvSpPr>
        <p:spPr>
          <a:xfrm>
            <a:off x="7255668" y="228600"/>
            <a:ext cx="4686300" cy="6400800"/>
          </a:xfrm>
          <a:prstGeom prst="rect">
            <a:avLst/>
          </a:prstGeom>
          <a:noFill/>
          <a:ln w="15875">
            <a:gradFill flip="none" rotWithShape="1">
              <a:gsLst>
                <a:gs pos="0">
                  <a:schemeClr val="bg1">
                    <a:lumMod val="75000"/>
                  </a:schemeClr>
                </a:gs>
                <a:gs pos="100000">
                  <a:schemeClr val="bg1">
                    <a:lumMod val="95000"/>
                  </a:schemeClr>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7635240" y="3200400"/>
            <a:ext cx="3932237" cy="1752600"/>
          </a:xfrm>
        </p:spPr>
        <p:txBody>
          <a:bodyPr anchor="b">
            <a:normAutofit/>
          </a:bodyPr>
          <a:lstStyle>
            <a:lvl1pPr>
              <a:defRPr sz="360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 y="0"/>
            <a:ext cx="7008810" cy="6857999"/>
          </a:xfrm>
        </p:spPr>
        <p:txBody>
          <a:bodyPr tIns="4572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
        <p:nvSpPr>
          <p:cNvPr id="4" name="Text Placeholder 3"/>
          <p:cNvSpPr>
            <a:spLocks noGrp="1"/>
          </p:cNvSpPr>
          <p:nvPr>
            <p:ph type="body" sz="half" idx="2"/>
          </p:nvPr>
        </p:nvSpPr>
        <p:spPr>
          <a:xfrm>
            <a:off x="7635240" y="5029200"/>
            <a:ext cx="3932237" cy="1374648"/>
          </a:xfrm>
        </p:spPr>
        <p:txBody>
          <a:bodyPr/>
          <a:lstStyle>
            <a:lvl1pPr marL="0" inden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977249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D9D9D9"/>
            </a:gs>
            <a:gs pos="100000">
              <a:schemeClr val="bg1"/>
            </a:gs>
          </a:gsLst>
          <a:lin ang="16200000" scaled="1"/>
          <a:tileRect/>
        </a:gradFill>
        <a:effectLst/>
      </p:bgPr>
    </p:bg>
    <p:spTree>
      <p:nvGrpSpPr>
        <p:cNvPr id="1" name=""/>
        <p:cNvGrpSpPr/>
        <p:nvPr/>
      </p:nvGrpSpPr>
      <p:grpSpPr>
        <a:xfrm>
          <a:off x="0" y="0"/>
          <a:ext cx="0" cy="0"/>
          <a:chOff x="0" y="0"/>
          <a:chExt cx="0" cy="0"/>
        </a:xfrm>
      </p:grpSpPr>
      <p:sp>
        <p:nvSpPr>
          <p:cNvPr id="7" name="red bar" descr="Red bar"/>
          <p:cNvSpPr/>
          <p:nvPr/>
        </p:nvSpPr>
        <p:spPr>
          <a:xfrm>
            <a:off x="1" y="1"/>
            <a:ext cx="12188824" cy="1524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Placeholder 1"/>
          <p:cNvSpPr>
            <a:spLocks noGrp="1"/>
          </p:cNvSpPr>
          <p:nvPr>
            <p:ph type="title"/>
          </p:nvPr>
        </p:nvSpPr>
        <p:spPr>
          <a:xfrm>
            <a:off x="1066800" y="99220"/>
            <a:ext cx="10058400" cy="1325563"/>
          </a:xfrm>
          <a:prstGeom prst="rect">
            <a:avLst/>
          </a:prstGeom>
        </p:spPr>
        <p:txBody>
          <a:bodyPr vert="horz" lIns="91440" tIns="45720" rIns="91440" bIns="45720" rtlCol="0" anchor="ctr">
            <a:normAutofit/>
          </a:bodyPr>
          <a:lstStyle/>
          <a:p>
            <a:r>
              <a:rPr lang="en-US"/>
              <a:t>Click to edit Master title style</a:t>
            </a:r>
            <a:endParaRPr dirty="0"/>
          </a:p>
        </p:txBody>
      </p:sp>
      <p:sp>
        <p:nvSpPr>
          <p:cNvPr id="3" name="Text Placeholder 2"/>
          <p:cNvSpPr>
            <a:spLocks noGrp="1"/>
          </p:cNvSpPr>
          <p:nvPr>
            <p:ph type="body" idx="1"/>
          </p:nvPr>
        </p:nvSpPr>
        <p:spPr>
          <a:xfrm>
            <a:off x="1524000" y="1828799"/>
            <a:ext cx="9144000" cy="45720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066800" y="6481760"/>
            <a:ext cx="7848600" cy="239715"/>
          </a:xfrm>
          <a:prstGeom prst="rect">
            <a:avLst/>
          </a:prstGeom>
        </p:spPr>
        <p:txBody>
          <a:bodyPr vert="horz" lIns="91440" tIns="45720" rIns="91440" bIns="45720" rtlCol="0" anchor="ctr"/>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9067800" y="6465885"/>
            <a:ext cx="1066800" cy="239715"/>
          </a:xfrm>
          <a:prstGeom prst="rect">
            <a:avLst/>
          </a:prstGeom>
        </p:spPr>
        <p:txBody>
          <a:bodyPr vert="horz" lIns="91440" tIns="45720" rIns="91440" bIns="45720" rtlCol="0" anchor="ctr"/>
          <a:lstStyle>
            <a:lvl1pPr algn="r">
              <a:defRPr sz="1100">
                <a:solidFill>
                  <a:schemeClr val="tx1"/>
                </a:solidFill>
              </a:defRPr>
            </a:lvl1pPr>
          </a:lstStyle>
          <a:p>
            <a:fld id="{37CC0096-1860-4642-9CD2-0079EA5E7CD1}" type="datetimeFigureOut">
              <a:rPr lang="en-US" smtClean="0"/>
              <a:pPr/>
              <a:t>2021-03-05</a:t>
            </a:fld>
            <a:endParaRPr lang="en-US" dirty="0"/>
          </a:p>
        </p:txBody>
      </p:sp>
      <p:sp>
        <p:nvSpPr>
          <p:cNvPr id="6" name="Slide Number Placeholder 5"/>
          <p:cNvSpPr>
            <a:spLocks noGrp="1"/>
          </p:cNvSpPr>
          <p:nvPr>
            <p:ph type="sldNum" sz="quarter" idx="4"/>
          </p:nvPr>
        </p:nvSpPr>
        <p:spPr>
          <a:xfrm>
            <a:off x="10287000" y="6481760"/>
            <a:ext cx="838200" cy="239715"/>
          </a:xfrm>
          <a:prstGeom prst="rect">
            <a:avLst/>
          </a:prstGeom>
        </p:spPr>
        <p:txBody>
          <a:bodyPr vert="horz" lIns="91440" tIns="45720" rIns="91440" bIns="45720" rtlCol="0" anchor="ctr"/>
          <a:lstStyle>
            <a:lvl1pPr algn="r">
              <a:defRPr sz="1100">
                <a:solidFill>
                  <a:schemeClr val="tx1"/>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800"/>
        </a:spcBef>
        <a:buSzPct val="100000"/>
        <a:buFont typeface="Arial" pitchFamily="34" charset="0"/>
        <a:buChar char="▪"/>
        <a:defRPr sz="2400" kern="1200">
          <a:solidFill>
            <a:schemeClr val="tx1">
              <a:lumMod val="75000"/>
              <a:lumOff val="25000"/>
            </a:schemeClr>
          </a:solidFill>
          <a:latin typeface="+mn-lt"/>
          <a:ea typeface="+mn-ea"/>
          <a:cs typeface="+mn-cs"/>
        </a:defRPr>
      </a:lvl1pPr>
      <a:lvl2pPr marL="457200" indent="-228600" algn="l" defTabSz="914400" rtl="0" eaLnBrk="1" latinLnBrk="0" hangingPunct="1">
        <a:lnSpc>
          <a:spcPct val="90000"/>
        </a:lnSpc>
        <a:spcBef>
          <a:spcPts val="600"/>
        </a:spcBef>
        <a:buSzPct val="100000"/>
        <a:buFont typeface="Arial" pitchFamily="34" charset="0"/>
        <a:buChar char="▪"/>
        <a:defRPr sz="2200" kern="1200">
          <a:solidFill>
            <a:schemeClr val="tx1">
              <a:lumMod val="75000"/>
              <a:lumOff val="25000"/>
            </a:schemeClr>
          </a:solidFill>
          <a:latin typeface="+mn-lt"/>
          <a:ea typeface="+mn-ea"/>
          <a:cs typeface="+mn-cs"/>
        </a:defRPr>
      </a:lvl2pPr>
      <a:lvl3pPr marL="685800" indent="-182880" algn="l" defTabSz="914400" rtl="0" eaLnBrk="1" latinLnBrk="0" hangingPunct="1">
        <a:lnSpc>
          <a:spcPct val="90000"/>
        </a:lnSpc>
        <a:spcBef>
          <a:spcPts val="600"/>
        </a:spcBef>
        <a:buSzPct val="100000"/>
        <a:buFont typeface="Arial" pitchFamily="34" charset="0"/>
        <a:buChar char="▪"/>
        <a:defRPr sz="2000" kern="1200">
          <a:solidFill>
            <a:schemeClr val="tx1">
              <a:lumMod val="75000"/>
              <a:lumOff val="25000"/>
            </a:schemeClr>
          </a:solidFill>
          <a:latin typeface="+mn-lt"/>
          <a:ea typeface="+mn-ea"/>
          <a:cs typeface="+mn-cs"/>
        </a:defRPr>
      </a:lvl3pPr>
      <a:lvl4pPr marL="868680" indent="-182563" algn="l" defTabSz="914400" rtl="0" eaLnBrk="1" latinLnBrk="0" hangingPunct="1">
        <a:lnSpc>
          <a:spcPct val="90000"/>
        </a:lnSpc>
        <a:spcBef>
          <a:spcPts val="600"/>
        </a:spcBef>
        <a:buSzPct val="100000"/>
        <a:buFont typeface="Arial" pitchFamily="34" charset="0"/>
        <a:buChar char="▪"/>
        <a:defRPr sz="1800" kern="1200">
          <a:solidFill>
            <a:schemeClr val="tx1">
              <a:lumMod val="75000"/>
              <a:lumOff val="25000"/>
            </a:schemeClr>
          </a:solidFill>
          <a:latin typeface="+mn-lt"/>
          <a:ea typeface="+mn-ea"/>
          <a:cs typeface="+mn-cs"/>
        </a:defRPr>
      </a:lvl4pPr>
      <a:lvl5pPr marL="1051560" indent="-182880" algn="l" defTabSz="914400" rtl="0" eaLnBrk="1" latinLnBrk="0" hangingPunct="1">
        <a:lnSpc>
          <a:spcPct val="90000"/>
        </a:lnSpc>
        <a:spcBef>
          <a:spcPts val="600"/>
        </a:spcBef>
        <a:buSzPct val="100000"/>
        <a:buFont typeface="Arial" pitchFamily="34" charset="0"/>
        <a:buChar char="▪"/>
        <a:defRPr sz="1600" kern="1200">
          <a:solidFill>
            <a:schemeClr val="tx1">
              <a:lumMod val="75000"/>
              <a:lumOff val="25000"/>
            </a:schemeClr>
          </a:solidFill>
          <a:latin typeface="+mn-lt"/>
          <a:ea typeface="+mn-ea"/>
          <a:cs typeface="+mn-cs"/>
        </a:defRPr>
      </a:lvl5pPr>
      <a:lvl6pPr marL="123444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6pPr>
      <a:lvl7pPr marL="141732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7pPr>
      <a:lvl8pPr marL="160020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8pPr>
      <a:lvl9pPr marL="178308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Title Layout</a:t>
            </a:r>
          </a:p>
        </p:txBody>
      </p:sp>
      <p:sp>
        <p:nvSpPr>
          <p:cNvPr id="3" name="Subtitle 2"/>
          <p:cNvSpPr>
            <a:spLocks noGrp="1"/>
          </p:cNvSpPr>
          <p:nvPr>
            <p:ph type="subTitle" idx="1"/>
          </p:nvPr>
        </p:nvSpPr>
        <p:spPr/>
        <p:txBody>
          <a:bodyPr/>
          <a:lstStyle/>
          <a:p>
            <a:r>
              <a:rPr lang="en-US" dirty="0"/>
              <a:t>subtitle</a:t>
            </a:r>
          </a:p>
        </p:txBody>
      </p:sp>
    </p:spTree>
    <p:extLst>
      <p:ext uri="{BB962C8B-B14F-4D97-AF65-F5344CB8AC3E}">
        <p14:creationId xmlns:p14="http://schemas.microsoft.com/office/powerpoint/2010/main" val="435141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a Slide Title - 4</a:t>
            </a:r>
          </a:p>
        </p:txBody>
      </p:sp>
      <p:sp>
        <p:nvSpPr>
          <p:cNvPr id="3" name="Content Placeholder 2"/>
          <p:cNvSpPr>
            <a:spLocks noGrp="1"/>
          </p:cNvSpPr>
          <p:nvPr>
            <p:ph idx="1"/>
          </p:nvPr>
        </p:nvSpPr>
        <p:spPr/>
        <p:txBody>
          <a:bodyPr/>
          <a:lstStyle/>
          <a:p>
            <a:endParaRPr lang="en-US"/>
          </a:p>
        </p:txBody>
      </p:sp>
      <p:sp>
        <p:nvSpPr>
          <p:cNvPr id="4" name="Text Placeholder 3"/>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2914748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a Slide Title - 5</a:t>
            </a:r>
          </a:p>
        </p:txBody>
      </p:sp>
      <p:sp>
        <p:nvSpPr>
          <p:cNvPr id="3" name="Picture Placeholder 2" descr="An empty placeholder to add an image. Click on the placeholder and select the image that you wish to add."/>
          <p:cNvSpPr>
            <a:spLocks noGrp="1"/>
          </p:cNvSpPr>
          <p:nvPr>
            <p:ph type="pic" idx="1"/>
          </p:nvPr>
        </p:nvSpPr>
        <p:spPr/>
      </p:sp>
      <p:sp>
        <p:nvSpPr>
          <p:cNvPr id="4" name="Text Placeholder 3"/>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30492328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Title and Content Layout with List</a:t>
            </a:r>
          </a:p>
        </p:txBody>
      </p:sp>
      <p:sp>
        <p:nvSpPr>
          <p:cNvPr id="3" name="Content Placeholder 2"/>
          <p:cNvSpPr>
            <a:spLocks noGrp="1"/>
          </p:cNvSpPr>
          <p:nvPr>
            <p:ph idx="1"/>
          </p:nvPr>
        </p:nvSpPr>
        <p:spPr/>
        <p:txBody>
          <a:bodyPr/>
          <a:lstStyle/>
          <a:p>
            <a:r>
              <a:rPr lang="en-US" dirty="0"/>
              <a:t>Add your first bullet point here</a:t>
            </a:r>
          </a:p>
          <a:p>
            <a:r>
              <a:rPr lang="en-US" dirty="0"/>
              <a:t>Add your second bullet point here</a:t>
            </a:r>
          </a:p>
          <a:p>
            <a:r>
              <a:rPr lang="en-US" dirty="0"/>
              <a:t>Add your third bullet point here</a:t>
            </a:r>
          </a:p>
        </p:txBody>
      </p:sp>
    </p:spTree>
    <p:extLst>
      <p:ext uri="{BB962C8B-B14F-4D97-AF65-F5344CB8AC3E}">
        <p14:creationId xmlns:p14="http://schemas.microsoft.com/office/powerpoint/2010/main" val="1772969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Title and Content Layout with Chart</a:t>
            </a:r>
          </a:p>
        </p:txBody>
      </p:sp>
      <p:graphicFrame>
        <p:nvGraphicFramePr>
          <p:cNvPr id="6" name="Content Placeholder 5" descr="Clustered column chart showing the values of 3 series for 4 categories. Vertical major axis gridlines are present for each of the 4 categories."/>
          <p:cNvGraphicFramePr>
            <a:graphicFrameLocks noGrp="1"/>
          </p:cNvGraphicFramePr>
          <p:nvPr>
            <p:ph idx="1"/>
            <p:extLst>
              <p:ext uri="{D42A27DB-BD31-4B8C-83A1-F6EECF244321}">
                <p14:modId xmlns:p14="http://schemas.microsoft.com/office/powerpoint/2010/main" val="2504373538"/>
              </p:ext>
            </p:extLst>
          </p:nvPr>
        </p:nvGraphicFramePr>
        <p:xfrm>
          <a:off x="1524000" y="1828800"/>
          <a:ext cx="9144000" cy="4572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9286208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Two Content Layout with Table</a:t>
            </a:r>
          </a:p>
        </p:txBody>
      </p:sp>
      <p:sp>
        <p:nvSpPr>
          <p:cNvPr id="3" name="Content Placeholder 2"/>
          <p:cNvSpPr>
            <a:spLocks noGrp="1"/>
          </p:cNvSpPr>
          <p:nvPr>
            <p:ph sz="half" idx="1"/>
          </p:nvPr>
        </p:nvSpPr>
        <p:spPr/>
        <p:txBody>
          <a:bodyPr/>
          <a:lstStyle/>
          <a:p>
            <a:r>
              <a:rPr lang="en-US" dirty="0"/>
              <a:t>First bullet point here</a:t>
            </a:r>
          </a:p>
          <a:p>
            <a:r>
              <a:rPr lang="en-US" dirty="0"/>
              <a:t>Second bullet point here</a:t>
            </a:r>
          </a:p>
          <a:p>
            <a:r>
              <a:rPr lang="en-US" dirty="0"/>
              <a:t>Third bullet point here</a:t>
            </a:r>
          </a:p>
        </p:txBody>
      </p:sp>
      <p:graphicFrame>
        <p:nvGraphicFramePr>
          <p:cNvPr id="5" name="Content Placeholder 4"/>
          <p:cNvGraphicFramePr>
            <a:graphicFrameLocks noGrp="1"/>
          </p:cNvGraphicFramePr>
          <p:nvPr>
            <p:ph sz="half" idx="2"/>
            <p:extLst>
              <p:ext uri="{D42A27DB-BD31-4B8C-83A1-F6EECF244321}">
                <p14:modId xmlns:p14="http://schemas.microsoft.com/office/powerpoint/2010/main" val="3754893533"/>
              </p:ext>
            </p:extLst>
          </p:nvPr>
        </p:nvGraphicFramePr>
        <p:xfrm>
          <a:off x="6324600" y="1825623"/>
          <a:ext cx="4800600" cy="2289176"/>
        </p:xfrm>
        <a:graphic>
          <a:graphicData uri="http://schemas.openxmlformats.org/drawingml/2006/table">
            <a:tbl>
              <a:tblPr firstRow="1" bandRow="1">
                <a:tableStyleId>{21E4AEA4-8DFA-4A89-87EB-49C32662AFE0}</a:tableStyleId>
              </a:tblPr>
              <a:tblGrid>
                <a:gridCol w="1600200">
                  <a:extLst>
                    <a:ext uri="{9D8B030D-6E8A-4147-A177-3AD203B41FA5}">
                      <a16:colId xmlns:a16="http://schemas.microsoft.com/office/drawing/2014/main" val="20000"/>
                    </a:ext>
                  </a:extLst>
                </a:gridCol>
                <a:gridCol w="1600200">
                  <a:extLst>
                    <a:ext uri="{9D8B030D-6E8A-4147-A177-3AD203B41FA5}">
                      <a16:colId xmlns:a16="http://schemas.microsoft.com/office/drawing/2014/main" val="20001"/>
                    </a:ext>
                  </a:extLst>
                </a:gridCol>
                <a:gridCol w="1600200">
                  <a:extLst>
                    <a:ext uri="{9D8B030D-6E8A-4147-A177-3AD203B41FA5}">
                      <a16:colId xmlns:a16="http://schemas.microsoft.com/office/drawing/2014/main" val="20002"/>
                    </a:ext>
                  </a:extLst>
                </a:gridCol>
              </a:tblGrid>
              <a:tr h="572294">
                <a:tc>
                  <a:txBody>
                    <a:bodyPr/>
                    <a:lstStyle/>
                    <a:p>
                      <a:pPr algn="ctr"/>
                      <a:r>
                        <a:rPr lang="en-US" b="0" dirty="0"/>
                        <a:t>Class</a:t>
                      </a:r>
                    </a:p>
                  </a:txBody>
                  <a:tcPr anchor="ctr"/>
                </a:tc>
                <a:tc>
                  <a:txBody>
                    <a:bodyPr/>
                    <a:lstStyle/>
                    <a:p>
                      <a:pPr algn="ctr"/>
                      <a:r>
                        <a:rPr lang="en-US" b="0" dirty="0"/>
                        <a:t>Group A</a:t>
                      </a:r>
                    </a:p>
                  </a:txBody>
                  <a:tcPr anchor="ctr"/>
                </a:tc>
                <a:tc>
                  <a:txBody>
                    <a:bodyPr/>
                    <a:lstStyle/>
                    <a:p>
                      <a:pPr algn="ctr"/>
                      <a:r>
                        <a:rPr lang="en-US" b="0" dirty="0"/>
                        <a:t>Group B</a:t>
                      </a:r>
                    </a:p>
                  </a:txBody>
                  <a:tcPr anchor="ctr"/>
                </a:tc>
                <a:extLst>
                  <a:ext uri="{0D108BD9-81ED-4DB2-BD59-A6C34878D82A}">
                    <a16:rowId xmlns:a16="http://schemas.microsoft.com/office/drawing/2014/main" val="10000"/>
                  </a:ext>
                </a:extLst>
              </a:tr>
              <a:tr h="572294">
                <a:tc>
                  <a:txBody>
                    <a:bodyPr/>
                    <a:lstStyle/>
                    <a:p>
                      <a:pPr algn="ctr"/>
                      <a:r>
                        <a:rPr lang="en-US" dirty="0"/>
                        <a:t>Class 1</a:t>
                      </a:r>
                    </a:p>
                  </a:txBody>
                  <a:tcPr anchor="ctr"/>
                </a:tc>
                <a:tc>
                  <a:txBody>
                    <a:bodyPr/>
                    <a:lstStyle/>
                    <a:p>
                      <a:pPr algn="ctr"/>
                      <a:r>
                        <a:rPr lang="en-US" dirty="0"/>
                        <a:t>82</a:t>
                      </a:r>
                    </a:p>
                  </a:txBody>
                  <a:tcPr anchor="ctr"/>
                </a:tc>
                <a:tc>
                  <a:txBody>
                    <a:bodyPr/>
                    <a:lstStyle/>
                    <a:p>
                      <a:pPr algn="ctr"/>
                      <a:r>
                        <a:rPr lang="en-US" dirty="0"/>
                        <a:t>95</a:t>
                      </a:r>
                    </a:p>
                  </a:txBody>
                  <a:tcPr anchor="ctr"/>
                </a:tc>
                <a:extLst>
                  <a:ext uri="{0D108BD9-81ED-4DB2-BD59-A6C34878D82A}">
                    <a16:rowId xmlns:a16="http://schemas.microsoft.com/office/drawing/2014/main" val="10001"/>
                  </a:ext>
                </a:extLst>
              </a:tr>
              <a:tr h="572294">
                <a:tc>
                  <a:txBody>
                    <a:bodyPr/>
                    <a:lstStyle/>
                    <a:p>
                      <a:pPr algn="ctr"/>
                      <a:r>
                        <a:rPr lang="en-US" dirty="0"/>
                        <a:t>Class 2</a:t>
                      </a:r>
                    </a:p>
                  </a:txBody>
                  <a:tcPr anchor="ctr"/>
                </a:tc>
                <a:tc>
                  <a:txBody>
                    <a:bodyPr/>
                    <a:lstStyle/>
                    <a:p>
                      <a:pPr algn="ctr"/>
                      <a:r>
                        <a:rPr lang="en-US" dirty="0"/>
                        <a:t>76</a:t>
                      </a:r>
                    </a:p>
                  </a:txBody>
                  <a:tcPr anchor="ctr"/>
                </a:tc>
                <a:tc>
                  <a:txBody>
                    <a:bodyPr/>
                    <a:lstStyle/>
                    <a:p>
                      <a:pPr algn="ctr"/>
                      <a:r>
                        <a:rPr lang="en-US" dirty="0"/>
                        <a:t>88</a:t>
                      </a:r>
                    </a:p>
                  </a:txBody>
                  <a:tcPr anchor="ctr"/>
                </a:tc>
                <a:extLst>
                  <a:ext uri="{0D108BD9-81ED-4DB2-BD59-A6C34878D82A}">
                    <a16:rowId xmlns:a16="http://schemas.microsoft.com/office/drawing/2014/main" val="10002"/>
                  </a:ext>
                </a:extLst>
              </a:tr>
              <a:tr h="572294">
                <a:tc>
                  <a:txBody>
                    <a:bodyPr/>
                    <a:lstStyle/>
                    <a:p>
                      <a:pPr algn="ctr"/>
                      <a:r>
                        <a:rPr lang="en-US" dirty="0"/>
                        <a:t>Class 3</a:t>
                      </a:r>
                    </a:p>
                  </a:txBody>
                  <a:tcPr anchor="ctr"/>
                </a:tc>
                <a:tc>
                  <a:txBody>
                    <a:bodyPr/>
                    <a:lstStyle/>
                    <a:p>
                      <a:pPr algn="ctr"/>
                      <a:r>
                        <a:rPr lang="en-US" dirty="0"/>
                        <a:t>84</a:t>
                      </a:r>
                    </a:p>
                  </a:txBody>
                  <a:tcPr anchor="ctr"/>
                </a:tc>
                <a:tc>
                  <a:txBody>
                    <a:bodyPr/>
                    <a:lstStyle/>
                    <a:p>
                      <a:pPr algn="ctr"/>
                      <a:r>
                        <a:rPr lang="en-US" dirty="0"/>
                        <a:t>90</a:t>
                      </a:r>
                    </a:p>
                  </a:txBody>
                  <a:tcPr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7386277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Two Content Layout with SmartArt</a:t>
            </a:r>
          </a:p>
        </p:txBody>
      </p:sp>
      <p:sp>
        <p:nvSpPr>
          <p:cNvPr id="3" name="Content Placeholder 2"/>
          <p:cNvSpPr>
            <a:spLocks noGrp="1"/>
          </p:cNvSpPr>
          <p:nvPr>
            <p:ph sz="half" idx="1"/>
          </p:nvPr>
        </p:nvSpPr>
        <p:spPr/>
        <p:txBody>
          <a:bodyPr/>
          <a:lstStyle/>
          <a:p>
            <a:r>
              <a:rPr lang="en-US" dirty="0"/>
              <a:t>First bullet point here</a:t>
            </a:r>
          </a:p>
          <a:p>
            <a:r>
              <a:rPr lang="en-US" dirty="0"/>
              <a:t>Second bullet point here</a:t>
            </a:r>
          </a:p>
          <a:p>
            <a:r>
              <a:rPr lang="en-US" dirty="0"/>
              <a:t>Third bullet point here</a:t>
            </a:r>
          </a:p>
        </p:txBody>
      </p:sp>
      <p:graphicFrame>
        <p:nvGraphicFramePr>
          <p:cNvPr id="7" name="Content Placeholder 6" descr="Segmented process showing 3 tasks arranged one below the other with downward pointing arrows to indicate progression from first task to second task and second task to third task. Placeholder text for task description   present under each group."/>
          <p:cNvGraphicFramePr>
            <a:graphicFrameLocks noGrp="1"/>
          </p:cNvGraphicFramePr>
          <p:nvPr>
            <p:ph sz="half" idx="2"/>
            <p:extLst>
              <p:ext uri="{D42A27DB-BD31-4B8C-83A1-F6EECF244321}">
                <p14:modId xmlns:p14="http://schemas.microsoft.com/office/powerpoint/2010/main" val="2057455494"/>
              </p:ext>
            </p:extLst>
          </p:nvPr>
        </p:nvGraphicFramePr>
        <p:xfrm>
          <a:off x="6324600" y="1825625"/>
          <a:ext cx="4800600" cy="45751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488263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a Slide Title - 1</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537718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a Slide Title - 2</a:t>
            </a:r>
          </a:p>
        </p:txBody>
      </p:sp>
      <p:sp>
        <p:nvSpPr>
          <p:cNvPr id="3" name="Text Placeholder 2"/>
          <p:cNvSpPr>
            <a:spLocks noGrp="1"/>
          </p:cNvSpPr>
          <p:nvPr>
            <p:ph type="body" idx="1"/>
          </p:nvPr>
        </p:nvSpPr>
        <p:spPr/>
        <p:txBody>
          <a:bodyPr/>
          <a:lstStyle/>
          <a:p>
            <a:endParaRPr lang="en-US"/>
          </a:p>
        </p:txBody>
      </p:sp>
      <p:sp>
        <p:nvSpPr>
          <p:cNvPr id="4" name="Content Placeholder 3"/>
          <p:cNvSpPr>
            <a:spLocks noGrp="1"/>
          </p:cNvSpPr>
          <p:nvPr>
            <p:ph sz="half" idx="2"/>
          </p:nvPr>
        </p:nvSpPr>
        <p:spPr/>
        <p:txBody>
          <a:bodyPr/>
          <a:lstStyle/>
          <a:p>
            <a:endParaRPr lang="en-US"/>
          </a:p>
        </p:txBody>
      </p:sp>
      <p:sp>
        <p:nvSpPr>
          <p:cNvPr id="5" name="Text Placeholder 4"/>
          <p:cNvSpPr>
            <a:spLocks noGrp="1"/>
          </p:cNvSpPr>
          <p:nvPr>
            <p:ph type="body" sz="quarter" idx="3"/>
          </p:nvPr>
        </p:nvSpPr>
        <p:spPr/>
        <p:txBody>
          <a:bodyPr/>
          <a:lstStyle/>
          <a:p>
            <a:endParaRPr lang="en-US"/>
          </a:p>
        </p:txBody>
      </p:sp>
      <p:sp>
        <p:nvSpPr>
          <p:cNvPr id="6" name="Content Placeholder 5"/>
          <p:cNvSpPr>
            <a:spLocks noGrp="1"/>
          </p:cNvSpPr>
          <p:nvPr>
            <p:ph sz="quarter" idx="4"/>
          </p:nvPr>
        </p:nvSpPr>
        <p:spPr/>
        <p:txBody>
          <a:bodyPr/>
          <a:lstStyle/>
          <a:p>
            <a:endParaRPr lang="en-US"/>
          </a:p>
        </p:txBody>
      </p:sp>
    </p:spTree>
    <p:extLst>
      <p:ext uri="{BB962C8B-B14F-4D97-AF65-F5344CB8AC3E}">
        <p14:creationId xmlns:p14="http://schemas.microsoft.com/office/powerpoint/2010/main" val="2637673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a Slide Title - 3</a:t>
            </a:r>
          </a:p>
        </p:txBody>
      </p:sp>
    </p:spTree>
    <p:extLst>
      <p:ext uri="{BB962C8B-B14F-4D97-AF65-F5344CB8AC3E}">
        <p14:creationId xmlns:p14="http://schemas.microsoft.com/office/powerpoint/2010/main" val="547100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018656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Medical Design 16x9">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0001141.potx" id="{D7485564-6666-4DDB-B0D3-55F6E694D6E5}" vid="{6E950D30-6FC6-4411-BCFF-468AD9ECA787}"/>
    </a:ext>
  </a:extLst>
</a:theme>
</file>

<file path=ppt/theme/theme2.xml><?xml version="1.0" encoding="utf-8"?>
<a:theme xmlns:a="http://schemas.openxmlformats.org/drawingml/2006/main" name="Office Theme">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Medical design presentation (widescreen)</Template>
  <TotalTime>0</TotalTime>
  <Words>132</Words>
  <Application>Microsoft Office PowerPoint</Application>
  <PresentationFormat>Widescreen</PresentationFormat>
  <Paragraphs>41</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Franklin Gothic Medium</vt:lpstr>
      <vt:lpstr>Medical Design 16x9</vt:lpstr>
      <vt:lpstr>Title Layout</vt:lpstr>
      <vt:lpstr>Title and Content Layout with List</vt:lpstr>
      <vt:lpstr>Title and Content Layout with Chart</vt:lpstr>
      <vt:lpstr>Two Content Layout with Table</vt:lpstr>
      <vt:lpstr>Two Content Layout with SmartArt</vt:lpstr>
      <vt:lpstr>Add a Slide Title - 1</vt:lpstr>
      <vt:lpstr>Add a Slide Title - 2</vt:lpstr>
      <vt:lpstr>Add a Slide Title - 3</vt:lpstr>
      <vt:lpstr>PowerPoint Presentation</vt:lpstr>
      <vt:lpstr>Add a Slide Title - 4</vt:lpstr>
      <vt:lpstr>Add a Slide Title - 5</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Mohamed</dc:creator>
  <cp:lastModifiedBy>Mohamed</cp:lastModifiedBy>
  <cp:revision>1</cp:revision>
  <dcterms:created xsi:type="dcterms:W3CDTF">2021-03-05T19:44:32Z</dcterms:created>
  <dcterms:modified xsi:type="dcterms:W3CDTF">2021-03-05T19:44:40Z</dcterms:modified>
</cp:coreProperties>
</file>