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79" r:id="rId2"/>
    <p:sldId id="287" r:id="rId3"/>
    <p:sldId id="270" r:id="rId4"/>
    <p:sldId id="288" r:id="rId5"/>
    <p:sldId id="289" r:id="rId6"/>
    <p:sldId id="271" r:id="rId7"/>
    <p:sldId id="273" r:id="rId8"/>
    <p:sldId id="274" r:id="rId9"/>
    <p:sldId id="278" r:id="rId10"/>
    <p:sldId id="283" r:id="rId11"/>
    <p:sldId id="282" r:id="rId12"/>
    <p:sldId id="27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2-419F-99EB-0A384E23D0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2-419F-99EB-0A384E23D0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52-419F-99EB-0A384E23D0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01062776"/>
        <c:axId val="601062384"/>
      </c:barChart>
      <c:catAx>
        <c:axId val="60106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62384"/>
        <c:crosses val="autoZero"/>
        <c:auto val="1"/>
        <c:lblAlgn val="ctr"/>
        <c:lblOffset val="100"/>
        <c:noMultiLvlLbl val="0"/>
      </c:catAx>
      <c:valAx>
        <c:axId val="6010623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01062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>
        <a:solidFill>
          <a:schemeClr val="accent2">
            <a:lumMod val="75000"/>
          </a:schemeClr>
        </a:solidFill>
        <a:ln>
          <a:noFill/>
        </a:ln>
      </dgm:spPr>
      <dgm:t>
        <a:bodyPr/>
        <a:lstStyle/>
        <a:p>
          <a:r>
            <a:rPr lang="en-US" dirty="0"/>
            <a:t>Group A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>
        <a:ln>
          <a:noFill/>
        </a:ln>
      </dgm:spPr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944DDEEE-85BF-40A7-8E7C-D9F7A88BCBF5}">
      <dgm:prSet phldrT="[Text]"/>
      <dgm:spPr/>
      <dgm:t>
        <a:bodyPr/>
        <a:lstStyle/>
        <a:p>
          <a:r>
            <a:rPr lang="en-US" dirty="0"/>
            <a:t>Task 3</a:t>
          </a:r>
        </a:p>
      </dgm:t>
    </dgm:pt>
    <dgm:pt modelId="{96E48E8C-6815-486B-913A-46E906683CA5}" type="parTrans" cxnId="{52554D45-D369-47D0-9A69-8D83F42E756F}">
      <dgm:prSet/>
      <dgm:spPr/>
      <dgm:t>
        <a:bodyPr/>
        <a:lstStyle/>
        <a:p>
          <a:endParaRPr lang="en-US"/>
        </a:p>
      </dgm:t>
    </dgm:pt>
    <dgm:pt modelId="{1900C70F-712D-42B9-9131-8AFF6E443C7B}" type="sibTrans" cxnId="{52554D45-D369-47D0-9A69-8D83F42E756F}">
      <dgm:prSet/>
      <dgm:spPr/>
      <dgm:t>
        <a:bodyPr/>
        <a:lstStyle/>
        <a:p>
          <a:endParaRPr lang="en-US"/>
        </a:p>
      </dgm:t>
    </dgm:pt>
    <dgm:pt modelId="{E1ECB3F7-5344-453E-AEA2-CAA73EB0DABA}" type="pres">
      <dgm:prSet presAssocID="{90119837-5B71-4D44-BB01-DB0B084933C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E87B32-31C8-4CDD-B08E-24E52DE4CE78}" type="pres">
      <dgm:prSet presAssocID="{477D14C5-CED9-4CFC-B338-DFB0C8090B9F}" presName="root" presStyleCnt="0"/>
      <dgm:spPr/>
    </dgm:pt>
    <dgm:pt modelId="{695DCA82-6066-40ED-A15A-6FDE682D723D}" type="pres">
      <dgm:prSet presAssocID="{477D14C5-CED9-4CFC-B338-DFB0C8090B9F}" presName="rootComposite" presStyleCnt="0"/>
      <dgm:spPr/>
    </dgm:pt>
    <dgm:pt modelId="{B9700976-E85B-495D-B103-872B61698E32}" type="pres">
      <dgm:prSet presAssocID="{477D14C5-CED9-4CFC-B338-DFB0C8090B9F}" presName="rootText" presStyleLbl="node1" presStyleIdx="0" presStyleCnt="2"/>
      <dgm:spPr/>
    </dgm:pt>
    <dgm:pt modelId="{B62D9734-DA9E-46AA-A75B-F6A8EBEB531F}" type="pres">
      <dgm:prSet presAssocID="{477D14C5-CED9-4CFC-B338-DFB0C8090B9F}" presName="rootConnector" presStyleLbl="node1" presStyleIdx="0" presStyleCnt="2"/>
      <dgm:spPr/>
    </dgm:pt>
    <dgm:pt modelId="{36838E61-FB53-46D8-BAE4-E8663A272959}" type="pres">
      <dgm:prSet presAssocID="{477D14C5-CED9-4CFC-B338-DFB0C8090B9F}" presName="childShape" presStyleCnt="0"/>
      <dgm:spPr/>
    </dgm:pt>
    <dgm:pt modelId="{01B46424-51BE-46E7-8507-830F5370350D}" type="pres">
      <dgm:prSet presAssocID="{83BE74EF-FAB4-45A2-BBED-7CD5259AB210}" presName="Name13" presStyleLbl="parChTrans1D2" presStyleIdx="0" presStyleCnt="5"/>
      <dgm:spPr/>
    </dgm:pt>
    <dgm:pt modelId="{AB7F83CD-CC33-41D3-A8B3-A64B9D8F17C5}" type="pres">
      <dgm:prSet presAssocID="{C111C18A-FD96-4E63-821A-54D70D8DC65F}" presName="childText" presStyleLbl="bgAcc1" presStyleIdx="0" presStyleCnt="5">
        <dgm:presLayoutVars>
          <dgm:bulletEnabled val="1"/>
        </dgm:presLayoutVars>
      </dgm:prSet>
      <dgm:spPr/>
    </dgm:pt>
    <dgm:pt modelId="{A13D2311-7E4F-467B-B75E-03829038DDB3}" type="pres">
      <dgm:prSet presAssocID="{81FE7DB1-4BFC-4407-80A9-E5514E94C61D}" presName="Name13" presStyleLbl="parChTrans1D2" presStyleIdx="1" presStyleCnt="5"/>
      <dgm:spPr/>
    </dgm:pt>
    <dgm:pt modelId="{8794BCF4-37F3-44F5-BD23-174D99D50D66}" type="pres">
      <dgm:prSet presAssocID="{33EAD35F-38F2-4CB7-9A6D-B04FFD8A51FD}" presName="childText" presStyleLbl="bgAcc1" presStyleIdx="1" presStyleCnt="5">
        <dgm:presLayoutVars>
          <dgm:bulletEnabled val="1"/>
        </dgm:presLayoutVars>
      </dgm:prSet>
      <dgm:spPr/>
    </dgm:pt>
    <dgm:pt modelId="{35392C3E-5634-4F0B-84FD-38AC8E2176CC}" type="pres">
      <dgm:prSet presAssocID="{3C67E77D-62FA-499D-B5E6-E79A091C5267}" presName="root" presStyleCnt="0"/>
      <dgm:spPr/>
    </dgm:pt>
    <dgm:pt modelId="{C2840127-AC1F-4D2F-9F6B-E3BB001D4AF1}" type="pres">
      <dgm:prSet presAssocID="{3C67E77D-62FA-499D-B5E6-E79A091C5267}" presName="rootComposite" presStyleCnt="0"/>
      <dgm:spPr/>
    </dgm:pt>
    <dgm:pt modelId="{B53087BD-B014-4C09-8359-ABD9D1B2C2A7}" type="pres">
      <dgm:prSet presAssocID="{3C67E77D-62FA-499D-B5E6-E79A091C5267}" presName="rootText" presStyleLbl="node1" presStyleIdx="1" presStyleCnt="2"/>
      <dgm:spPr/>
    </dgm:pt>
    <dgm:pt modelId="{711A2D00-C5A0-4F13-B629-FD1B6B280C44}" type="pres">
      <dgm:prSet presAssocID="{3C67E77D-62FA-499D-B5E6-E79A091C5267}" presName="rootConnector" presStyleLbl="node1" presStyleIdx="1" presStyleCnt="2"/>
      <dgm:spPr/>
    </dgm:pt>
    <dgm:pt modelId="{AD0152DF-B099-4C31-9F29-68B51FE64AD1}" type="pres">
      <dgm:prSet presAssocID="{3C67E77D-62FA-499D-B5E6-E79A091C5267}" presName="childShape" presStyleCnt="0"/>
      <dgm:spPr/>
    </dgm:pt>
    <dgm:pt modelId="{369F92C9-0DAE-4800-AB3A-DD84D3F53EA0}" type="pres">
      <dgm:prSet presAssocID="{7A9FC291-2B6A-4475-8B09-917F9F09E3AB}" presName="Name13" presStyleLbl="parChTrans1D2" presStyleIdx="2" presStyleCnt="5"/>
      <dgm:spPr/>
    </dgm:pt>
    <dgm:pt modelId="{163E0E09-3766-4BC9-A140-3A06FBBD769A}" type="pres">
      <dgm:prSet presAssocID="{D6510970-8F9C-4B45-A0F3-6ACB9AA76D40}" presName="childText" presStyleLbl="bgAcc1" presStyleIdx="2" presStyleCnt="5">
        <dgm:presLayoutVars>
          <dgm:bulletEnabled val="1"/>
        </dgm:presLayoutVars>
      </dgm:prSet>
      <dgm:spPr/>
    </dgm:pt>
    <dgm:pt modelId="{80757C65-B623-457B-BD42-01209E6139BD}" type="pres">
      <dgm:prSet presAssocID="{B5FA6CF0-E0A0-46A0-93C9-B722B31A8A9C}" presName="Name13" presStyleLbl="parChTrans1D2" presStyleIdx="3" presStyleCnt="5"/>
      <dgm:spPr/>
    </dgm:pt>
    <dgm:pt modelId="{EE053E75-C9AA-4CFB-9260-9576E0676FAB}" type="pres">
      <dgm:prSet presAssocID="{709ED9DC-E391-4C6C-B788-93F1C2EFB6FD}" presName="childText" presStyleLbl="bgAcc1" presStyleIdx="3" presStyleCnt="5">
        <dgm:presLayoutVars>
          <dgm:bulletEnabled val="1"/>
        </dgm:presLayoutVars>
      </dgm:prSet>
      <dgm:spPr/>
    </dgm:pt>
    <dgm:pt modelId="{8D5A5B3D-5CEF-46E0-9827-67186F8112C2}" type="pres">
      <dgm:prSet presAssocID="{96E48E8C-6815-486B-913A-46E906683CA5}" presName="Name13" presStyleLbl="parChTrans1D2" presStyleIdx="4" presStyleCnt="5"/>
      <dgm:spPr/>
    </dgm:pt>
    <dgm:pt modelId="{262B9C36-207C-4843-8D1F-3D8BDFBA0BFC}" type="pres">
      <dgm:prSet presAssocID="{944DDEEE-85BF-40A7-8E7C-D9F7A88BCBF5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85964C1D-A15A-48B1-84B7-EC65FB9D2672}" type="presOf" srcId="{B5FA6CF0-E0A0-46A0-93C9-B722B31A8A9C}" destId="{80757C65-B623-457B-BD42-01209E6139BD}" srcOrd="0" destOrd="0" presId="urn:microsoft.com/office/officeart/2005/8/layout/hierarchy3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B6F3AF30-591A-45A3-AECA-7C0314427A00}" type="presOf" srcId="{C111C18A-FD96-4E63-821A-54D70D8DC65F}" destId="{AB7F83CD-CC33-41D3-A8B3-A64B9D8F17C5}" srcOrd="0" destOrd="0" presId="urn:microsoft.com/office/officeart/2005/8/layout/hierarchy3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B1CCF63-878E-4765-8B9B-2CF1D0440105}" type="presOf" srcId="{477D14C5-CED9-4CFC-B338-DFB0C8090B9F}" destId="{B62D9734-DA9E-46AA-A75B-F6A8EBEB531F}" srcOrd="1" destOrd="0" presId="urn:microsoft.com/office/officeart/2005/8/layout/hierarchy3"/>
    <dgm:cxn modelId="{52554D45-D369-47D0-9A69-8D83F42E756F}" srcId="{3C67E77D-62FA-499D-B5E6-E79A091C5267}" destId="{944DDEEE-85BF-40A7-8E7C-D9F7A88BCBF5}" srcOrd="2" destOrd="0" parTransId="{96E48E8C-6815-486B-913A-46E906683CA5}" sibTransId="{1900C70F-712D-42B9-9131-8AFF6E443C7B}"/>
    <dgm:cxn modelId="{92DB744C-B5D5-4A0D-85AB-63CEB3C581BE}" type="presOf" srcId="{3C67E77D-62FA-499D-B5E6-E79A091C5267}" destId="{B53087BD-B014-4C09-8359-ABD9D1B2C2A7}" srcOrd="0" destOrd="0" presId="urn:microsoft.com/office/officeart/2005/8/layout/hierarchy3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26093A72-5CF5-476C-9DAD-EA6AD427D751}" type="presOf" srcId="{33EAD35F-38F2-4CB7-9A6D-B04FFD8A51FD}" destId="{8794BCF4-37F3-44F5-BD23-174D99D50D66}" srcOrd="0" destOrd="0" presId="urn:microsoft.com/office/officeart/2005/8/layout/hierarchy3"/>
    <dgm:cxn modelId="{BE191657-CD09-4BEE-B7FD-43F9E605C71D}" type="presOf" srcId="{81FE7DB1-4BFC-4407-80A9-E5514E94C61D}" destId="{A13D2311-7E4F-467B-B75E-03829038DDB3}" srcOrd="0" destOrd="0" presId="urn:microsoft.com/office/officeart/2005/8/layout/hierarchy3"/>
    <dgm:cxn modelId="{1890D886-8739-475E-8F5E-6A91F6CCE7CB}" type="presOf" srcId="{477D14C5-CED9-4CFC-B338-DFB0C8090B9F}" destId="{B9700976-E85B-495D-B103-872B61698E32}" srcOrd="0" destOrd="0" presId="urn:microsoft.com/office/officeart/2005/8/layout/hierarchy3"/>
    <dgm:cxn modelId="{5E17FD91-DC93-43BC-86A8-42B552B3DDBB}" type="presOf" srcId="{96E48E8C-6815-486B-913A-46E906683CA5}" destId="{8D5A5B3D-5CEF-46E0-9827-67186F8112C2}" srcOrd="0" destOrd="0" presId="urn:microsoft.com/office/officeart/2005/8/layout/hierarchy3"/>
    <dgm:cxn modelId="{274F2999-1756-4183-A620-63BBE785DC57}" type="presOf" srcId="{709ED9DC-E391-4C6C-B788-93F1C2EFB6FD}" destId="{EE053E75-C9AA-4CFB-9260-9576E0676FAB}" srcOrd="0" destOrd="0" presId="urn:microsoft.com/office/officeart/2005/8/layout/hierarchy3"/>
    <dgm:cxn modelId="{1A0E4B9C-CBB3-43B3-ADA2-D807C76AC857}" type="presOf" srcId="{3C67E77D-62FA-499D-B5E6-E79A091C5267}" destId="{711A2D00-C5A0-4F13-B629-FD1B6B280C44}" srcOrd="1" destOrd="0" presId="urn:microsoft.com/office/officeart/2005/8/layout/hierarchy3"/>
    <dgm:cxn modelId="{8212ADA3-2A1D-41D3-BE8F-FF680CC92FD8}" type="presOf" srcId="{90119837-5B71-4D44-BB01-DB0B084933C8}" destId="{E1ECB3F7-5344-453E-AEA2-CAA73EB0DABA}" srcOrd="0" destOrd="0" presId="urn:microsoft.com/office/officeart/2005/8/layout/hierarchy3"/>
    <dgm:cxn modelId="{A78E7DA6-A34A-41BC-8629-6A7B56249F44}" type="presOf" srcId="{7A9FC291-2B6A-4475-8B09-917F9F09E3AB}" destId="{369F92C9-0DAE-4800-AB3A-DD84D3F53EA0}" srcOrd="0" destOrd="0" presId="urn:microsoft.com/office/officeart/2005/8/layout/hierarchy3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ACDE11C6-DB04-4AE9-A422-032F328B535B}" type="presOf" srcId="{D6510970-8F9C-4B45-A0F3-6ACB9AA76D40}" destId="{163E0E09-3766-4BC9-A140-3A06FBBD769A}" srcOrd="0" destOrd="0" presId="urn:microsoft.com/office/officeart/2005/8/layout/hierarchy3"/>
    <dgm:cxn modelId="{27B842DB-205E-4BF1-8142-CBDA5BF10ACC}" type="presOf" srcId="{944DDEEE-85BF-40A7-8E7C-D9F7A88BCBF5}" destId="{262B9C36-207C-4843-8D1F-3D8BDFBA0BFC}" srcOrd="0" destOrd="0" presId="urn:microsoft.com/office/officeart/2005/8/layout/hierarchy3"/>
    <dgm:cxn modelId="{D7A90ADF-CD0C-4FDC-A0EC-BD4109DD291A}" type="presOf" srcId="{83BE74EF-FAB4-45A2-BBED-7CD5259AB210}" destId="{01B46424-51BE-46E7-8507-830F5370350D}" srcOrd="0" destOrd="0" presId="urn:microsoft.com/office/officeart/2005/8/layout/hierarchy3"/>
    <dgm:cxn modelId="{B7D4B8EE-2F41-4503-ACC4-3D893D6F968F}" type="presParOf" srcId="{E1ECB3F7-5344-453E-AEA2-CAA73EB0DABA}" destId="{9FE87B32-31C8-4CDD-B08E-24E52DE4CE78}" srcOrd="0" destOrd="0" presId="urn:microsoft.com/office/officeart/2005/8/layout/hierarchy3"/>
    <dgm:cxn modelId="{8AFABB73-0F8F-46E7-807B-43A99E8736FD}" type="presParOf" srcId="{9FE87B32-31C8-4CDD-B08E-24E52DE4CE78}" destId="{695DCA82-6066-40ED-A15A-6FDE682D723D}" srcOrd="0" destOrd="0" presId="urn:microsoft.com/office/officeart/2005/8/layout/hierarchy3"/>
    <dgm:cxn modelId="{DDEA8AD7-B2DF-4F7F-9E40-641400E57E2F}" type="presParOf" srcId="{695DCA82-6066-40ED-A15A-6FDE682D723D}" destId="{B9700976-E85B-495D-B103-872B61698E32}" srcOrd="0" destOrd="0" presId="urn:microsoft.com/office/officeart/2005/8/layout/hierarchy3"/>
    <dgm:cxn modelId="{0F068A46-40BA-4986-BD7A-D94E3555D3FB}" type="presParOf" srcId="{695DCA82-6066-40ED-A15A-6FDE682D723D}" destId="{B62D9734-DA9E-46AA-A75B-F6A8EBEB531F}" srcOrd="1" destOrd="0" presId="urn:microsoft.com/office/officeart/2005/8/layout/hierarchy3"/>
    <dgm:cxn modelId="{C8E7ED7E-1B70-40D5-BD85-BD75A5E11505}" type="presParOf" srcId="{9FE87B32-31C8-4CDD-B08E-24E52DE4CE78}" destId="{36838E61-FB53-46D8-BAE4-E8663A272959}" srcOrd="1" destOrd="0" presId="urn:microsoft.com/office/officeart/2005/8/layout/hierarchy3"/>
    <dgm:cxn modelId="{9AFB2A67-65B6-44D1-B727-2F3592A620B5}" type="presParOf" srcId="{36838E61-FB53-46D8-BAE4-E8663A272959}" destId="{01B46424-51BE-46E7-8507-830F5370350D}" srcOrd="0" destOrd="0" presId="urn:microsoft.com/office/officeart/2005/8/layout/hierarchy3"/>
    <dgm:cxn modelId="{218607AE-AC50-4004-8089-D3ADA7D38554}" type="presParOf" srcId="{36838E61-FB53-46D8-BAE4-E8663A272959}" destId="{AB7F83CD-CC33-41D3-A8B3-A64B9D8F17C5}" srcOrd="1" destOrd="0" presId="urn:microsoft.com/office/officeart/2005/8/layout/hierarchy3"/>
    <dgm:cxn modelId="{3D94DF2F-DD99-4E00-A35B-C192A75A3268}" type="presParOf" srcId="{36838E61-FB53-46D8-BAE4-E8663A272959}" destId="{A13D2311-7E4F-467B-B75E-03829038DDB3}" srcOrd="2" destOrd="0" presId="urn:microsoft.com/office/officeart/2005/8/layout/hierarchy3"/>
    <dgm:cxn modelId="{C41F9840-3544-456F-878F-AF1E9B24F4DC}" type="presParOf" srcId="{36838E61-FB53-46D8-BAE4-E8663A272959}" destId="{8794BCF4-37F3-44F5-BD23-174D99D50D66}" srcOrd="3" destOrd="0" presId="urn:microsoft.com/office/officeart/2005/8/layout/hierarchy3"/>
    <dgm:cxn modelId="{DAD031A2-E762-4383-88F9-74D539EE823A}" type="presParOf" srcId="{E1ECB3F7-5344-453E-AEA2-CAA73EB0DABA}" destId="{35392C3E-5634-4F0B-84FD-38AC8E2176CC}" srcOrd="1" destOrd="0" presId="urn:microsoft.com/office/officeart/2005/8/layout/hierarchy3"/>
    <dgm:cxn modelId="{6ED26A32-CFFA-4FF9-9BDE-2BE8BD7DB4FE}" type="presParOf" srcId="{35392C3E-5634-4F0B-84FD-38AC8E2176CC}" destId="{C2840127-AC1F-4D2F-9F6B-E3BB001D4AF1}" srcOrd="0" destOrd="0" presId="urn:microsoft.com/office/officeart/2005/8/layout/hierarchy3"/>
    <dgm:cxn modelId="{132F75FF-8287-407E-8E56-09DC05B9E73D}" type="presParOf" srcId="{C2840127-AC1F-4D2F-9F6B-E3BB001D4AF1}" destId="{B53087BD-B014-4C09-8359-ABD9D1B2C2A7}" srcOrd="0" destOrd="0" presId="urn:microsoft.com/office/officeart/2005/8/layout/hierarchy3"/>
    <dgm:cxn modelId="{4586B863-BD38-47F4-B267-9753F7056CC0}" type="presParOf" srcId="{C2840127-AC1F-4D2F-9F6B-E3BB001D4AF1}" destId="{711A2D00-C5A0-4F13-B629-FD1B6B280C44}" srcOrd="1" destOrd="0" presId="urn:microsoft.com/office/officeart/2005/8/layout/hierarchy3"/>
    <dgm:cxn modelId="{28B89170-C5EF-409C-80C2-DF816FC26632}" type="presParOf" srcId="{35392C3E-5634-4F0B-84FD-38AC8E2176CC}" destId="{AD0152DF-B099-4C31-9F29-68B51FE64AD1}" srcOrd="1" destOrd="0" presId="urn:microsoft.com/office/officeart/2005/8/layout/hierarchy3"/>
    <dgm:cxn modelId="{0F71A2E1-1CB7-48F1-9C1A-A5110E6E9EC2}" type="presParOf" srcId="{AD0152DF-B099-4C31-9F29-68B51FE64AD1}" destId="{369F92C9-0DAE-4800-AB3A-DD84D3F53EA0}" srcOrd="0" destOrd="0" presId="urn:microsoft.com/office/officeart/2005/8/layout/hierarchy3"/>
    <dgm:cxn modelId="{E15B30B8-DB09-4CDE-976B-4763AD7F75E6}" type="presParOf" srcId="{AD0152DF-B099-4C31-9F29-68B51FE64AD1}" destId="{163E0E09-3766-4BC9-A140-3A06FBBD769A}" srcOrd="1" destOrd="0" presId="urn:microsoft.com/office/officeart/2005/8/layout/hierarchy3"/>
    <dgm:cxn modelId="{5D7E5AE7-497F-421C-9FB7-15F479531B6C}" type="presParOf" srcId="{AD0152DF-B099-4C31-9F29-68B51FE64AD1}" destId="{80757C65-B623-457B-BD42-01209E6139BD}" srcOrd="2" destOrd="0" presId="urn:microsoft.com/office/officeart/2005/8/layout/hierarchy3"/>
    <dgm:cxn modelId="{BED15003-C89B-419A-AC67-6A241E8B83AC}" type="presParOf" srcId="{AD0152DF-B099-4C31-9F29-68B51FE64AD1}" destId="{EE053E75-C9AA-4CFB-9260-9576E0676FAB}" srcOrd="3" destOrd="0" presId="urn:microsoft.com/office/officeart/2005/8/layout/hierarchy3"/>
    <dgm:cxn modelId="{65CF61DF-DBC0-4473-A310-1085ACE259CF}" type="presParOf" srcId="{AD0152DF-B099-4C31-9F29-68B51FE64AD1}" destId="{8D5A5B3D-5CEF-46E0-9827-67186F8112C2}" srcOrd="4" destOrd="0" presId="urn:microsoft.com/office/officeart/2005/8/layout/hierarchy3"/>
    <dgm:cxn modelId="{4AE519EC-4BC0-4C7E-B785-933DAA2A178D}" type="presParOf" srcId="{AD0152DF-B099-4C31-9F29-68B51FE64AD1}" destId="{262B9C36-207C-4843-8D1F-3D8BDFBA0BFC}" srcOrd="5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00976-E85B-495D-B103-872B61698E32}">
      <dsp:nvSpPr>
        <dsp:cNvPr id="0" name=""/>
        <dsp:cNvSpPr/>
      </dsp:nvSpPr>
      <dsp:spPr>
        <a:xfrm>
          <a:off x="189904" y="1488"/>
          <a:ext cx="1795462" cy="89773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A</a:t>
          </a:r>
        </a:p>
      </dsp:txBody>
      <dsp:txXfrm>
        <a:off x="216198" y="27782"/>
        <a:ext cx="1742874" cy="845143"/>
      </dsp:txXfrm>
    </dsp:sp>
    <dsp:sp modelId="{01B46424-51BE-46E7-8507-830F5370350D}">
      <dsp:nvSpPr>
        <dsp:cNvPr id="0" name=""/>
        <dsp:cNvSpPr/>
      </dsp:nvSpPr>
      <dsp:spPr>
        <a:xfrm>
          <a:off x="369450" y="899219"/>
          <a:ext cx="179546" cy="67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298"/>
              </a:lnTo>
              <a:lnTo>
                <a:pt x="179546" y="67329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7F83CD-CC33-41D3-A8B3-A64B9D8F17C5}">
      <dsp:nvSpPr>
        <dsp:cNvPr id="0" name=""/>
        <dsp:cNvSpPr/>
      </dsp:nvSpPr>
      <dsp:spPr>
        <a:xfrm>
          <a:off x="548997" y="1123652"/>
          <a:ext cx="1436370" cy="89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Task 1</a:t>
          </a:r>
        </a:p>
      </dsp:txBody>
      <dsp:txXfrm>
        <a:off x="575291" y="1149946"/>
        <a:ext cx="1383782" cy="845143"/>
      </dsp:txXfrm>
    </dsp:sp>
    <dsp:sp modelId="{A13D2311-7E4F-467B-B75E-03829038DDB3}">
      <dsp:nvSpPr>
        <dsp:cNvPr id="0" name=""/>
        <dsp:cNvSpPr/>
      </dsp:nvSpPr>
      <dsp:spPr>
        <a:xfrm>
          <a:off x="369450" y="899219"/>
          <a:ext cx="179546" cy="1795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5462"/>
              </a:lnTo>
              <a:lnTo>
                <a:pt x="179546" y="179546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4BCF4-37F3-44F5-BD23-174D99D50D66}">
      <dsp:nvSpPr>
        <dsp:cNvPr id="0" name=""/>
        <dsp:cNvSpPr/>
      </dsp:nvSpPr>
      <dsp:spPr>
        <a:xfrm>
          <a:off x="548997" y="2245816"/>
          <a:ext cx="1436370" cy="89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Task 2</a:t>
          </a:r>
        </a:p>
      </dsp:txBody>
      <dsp:txXfrm>
        <a:off x="575291" y="2272110"/>
        <a:ext cx="1383782" cy="845143"/>
      </dsp:txXfrm>
    </dsp:sp>
    <dsp:sp modelId="{B53087BD-B014-4C09-8359-ABD9D1B2C2A7}">
      <dsp:nvSpPr>
        <dsp:cNvPr id="0" name=""/>
        <dsp:cNvSpPr/>
      </dsp:nvSpPr>
      <dsp:spPr>
        <a:xfrm>
          <a:off x="2434232" y="1488"/>
          <a:ext cx="1795462" cy="8977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Group B</a:t>
          </a:r>
        </a:p>
      </dsp:txBody>
      <dsp:txXfrm>
        <a:off x="2460526" y="27782"/>
        <a:ext cx="1742874" cy="845143"/>
      </dsp:txXfrm>
    </dsp:sp>
    <dsp:sp modelId="{369F92C9-0DAE-4800-AB3A-DD84D3F53EA0}">
      <dsp:nvSpPr>
        <dsp:cNvPr id="0" name=""/>
        <dsp:cNvSpPr/>
      </dsp:nvSpPr>
      <dsp:spPr>
        <a:xfrm>
          <a:off x="2613779" y="899219"/>
          <a:ext cx="179546" cy="673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298"/>
              </a:lnTo>
              <a:lnTo>
                <a:pt x="179546" y="673298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E0E09-3766-4BC9-A140-3A06FBBD769A}">
      <dsp:nvSpPr>
        <dsp:cNvPr id="0" name=""/>
        <dsp:cNvSpPr/>
      </dsp:nvSpPr>
      <dsp:spPr>
        <a:xfrm>
          <a:off x="2793325" y="1123652"/>
          <a:ext cx="1436370" cy="89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Task 1</a:t>
          </a:r>
        </a:p>
      </dsp:txBody>
      <dsp:txXfrm>
        <a:off x="2819619" y="1149946"/>
        <a:ext cx="1383782" cy="845143"/>
      </dsp:txXfrm>
    </dsp:sp>
    <dsp:sp modelId="{80757C65-B623-457B-BD42-01209E6139BD}">
      <dsp:nvSpPr>
        <dsp:cNvPr id="0" name=""/>
        <dsp:cNvSpPr/>
      </dsp:nvSpPr>
      <dsp:spPr>
        <a:xfrm>
          <a:off x="2613779" y="899219"/>
          <a:ext cx="179546" cy="1795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5462"/>
              </a:lnTo>
              <a:lnTo>
                <a:pt x="179546" y="179546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53E75-C9AA-4CFB-9260-9576E0676FAB}">
      <dsp:nvSpPr>
        <dsp:cNvPr id="0" name=""/>
        <dsp:cNvSpPr/>
      </dsp:nvSpPr>
      <dsp:spPr>
        <a:xfrm>
          <a:off x="2793325" y="2245816"/>
          <a:ext cx="1436370" cy="89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Task 2</a:t>
          </a:r>
        </a:p>
      </dsp:txBody>
      <dsp:txXfrm>
        <a:off x="2819619" y="2272110"/>
        <a:ext cx="1383782" cy="845143"/>
      </dsp:txXfrm>
    </dsp:sp>
    <dsp:sp modelId="{8D5A5B3D-5CEF-46E0-9827-67186F8112C2}">
      <dsp:nvSpPr>
        <dsp:cNvPr id="0" name=""/>
        <dsp:cNvSpPr/>
      </dsp:nvSpPr>
      <dsp:spPr>
        <a:xfrm>
          <a:off x="2613779" y="899219"/>
          <a:ext cx="179546" cy="2917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626"/>
              </a:lnTo>
              <a:lnTo>
                <a:pt x="179546" y="29176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B9C36-207C-4843-8D1F-3D8BDFBA0BFC}">
      <dsp:nvSpPr>
        <dsp:cNvPr id="0" name=""/>
        <dsp:cNvSpPr/>
      </dsp:nvSpPr>
      <dsp:spPr>
        <a:xfrm>
          <a:off x="2793325" y="3367980"/>
          <a:ext cx="1436370" cy="897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Task 3</a:t>
          </a:r>
        </a:p>
      </dsp:txBody>
      <dsp:txXfrm>
        <a:off x="2819619" y="3394274"/>
        <a:ext cx="1383782" cy="845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4C6E1-AF92-4FB7-A013-0B520EBC30AE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2D9BF-D574-4807-B36C-9E2A025BE82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6792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0850-0874-4A61-99B4-D613C5E8D9EA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1EC53-F507-411E-9ADC-FBCFECE09D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818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62" name="Rectangle 61"/>
          <p:cNvSpPr/>
          <p:nvPr/>
        </p:nvSpPr>
        <p:spPr bwMode="hidden">
          <a:xfrm>
            <a:off x="0" y="1905001"/>
            <a:ext cx="12188825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883" y="1905002"/>
            <a:ext cx="975106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883" y="4140200"/>
            <a:ext cx="975106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8" y="482600"/>
            <a:ext cx="660228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630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0043" y="482599"/>
            <a:ext cx="184398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482599"/>
            <a:ext cx="9040045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1524000"/>
            <a:ext cx="975106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632200"/>
            <a:ext cx="975106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162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803401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162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7559" y="1803400"/>
            <a:ext cx="4977104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717800"/>
            <a:ext cx="4977104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9059-F1D6-41D0-95CF-D21CAA096B3A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163" y="482600"/>
            <a:ext cx="3961368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18016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7868" y="482600"/>
            <a:ext cx="660228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1163" y="2108200"/>
            <a:ext cx="3961368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0403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133" y="1905000"/>
            <a:ext cx="5180251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3594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7869" y="482601"/>
            <a:ext cx="5077859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133" y="3733800"/>
            <a:ext cx="5180251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162" y="482600"/>
            <a:ext cx="10360501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62" y="1803401"/>
            <a:ext cx="10360501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162" y="6375400"/>
            <a:ext cx="7414869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5324" y="6375400"/>
            <a:ext cx="142203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B9B9059-F1D6-41D0-95CF-D21CAA096B3A}" type="datetimeFigureOut">
              <a:rPr lang="en-US"/>
              <a:pPr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1760" y="6375400"/>
            <a:ext cx="832903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2" r:id="rId10"/>
    <p:sldLayoutId id="2147483678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8287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6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. Vertical major axis gridlines are present for each of the 4 categori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098934"/>
              </p:ext>
            </p:extLst>
          </p:nvPr>
        </p:nvGraphicFramePr>
        <p:xfrm>
          <a:off x="914400" y="1803400"/>
          <a:ext cx="10360025" cy="447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1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86600419"/>
              </p:ext>
            </p:extLst>
          </p:nvPr>
        </p:nvGraphicFramePr>
        <p:xfrm>
          <a:off x="6297613" y="1803400"/>
          <a:ext cx="4976811" cy="254000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65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Hierarchy List - Use to show hierarchical relationships progressing across groups. Can also be used to group or list information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97076918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47147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5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287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9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Red radial lines presentation (widescreen)</Template>
  <TotalTime>0</TotalTime>
  <Words>134</Words>
  <Application>Microsoft Office PowerPoint</Application>
  <PresentationFormat>Custom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</vt:lpstr>
      <vt:lpstr>Red Radial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Add a Slide Title - 6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2021-03-06T07:35:30Z</dcterms:created>
  <dcterms:modified xsi:type="dcterms:W3CDTF">2021-03-06T07:35:42Z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