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2-4914-BA12-CBA812891B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C2-4914-BA12-CBA812891B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C2-4914-BA12-CBA812891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9424"/>
        <c:axId val="830249816"/>
      </c:barChart>
      <c:catAx>
        <c:axId val="8302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816"/>
        <c:crosses val="autoZero"/>
        <c:auto val="1"/>
        <c:lblAlgn val="ctr"/>
        <c:lblOffset val="100"/>
        <c:noMultiLvlLbl val="0"/>
      </c:catAx>
      <c:valAx>
        <c:axId val="83024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A</a:t>
          </a: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C</a:t>
          </a: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8" name="Content Placeholder 7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987359"/>
              </p:ext>
            </p:extLst>
          </p:nvPr>
        </p:nvGraphicFramePr>
        <p:xfrm>
          <a:off x="1341438" y="1573213"/>
          <a:ext cx="9509125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0688943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6041924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0</TotalTime>
  <Words>119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</vt:lpstr>
      <vt:lpstr>Ocean 16x9</vt:lpstr>
      <vt:lpstr>Title Layout</vt:lpstr>
      <vt:lpstr>Title and Content Layout with List</vt:lpstr>
      <vt:lpstr>Title and Content Layout with Chart</vt:lpstr>
      <vt:lpstr>Picture with Caption Layout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2021-03-06T07:35:55Z</dcterms:created>
  <dcterms:modified xsi:type="dcterms:W3CDTF">2021-03-06T07:36:04Z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