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notesMasterIdLst>
    <p:notesMasterId r:id="rId10"/>
  </p:notesMasterIdLst>
  <p:handoutMasterIdLst>
    <p:handoutMasterId r:id="rId11"/>
  </p:handoutMasterIdLst>
  <p:sldIdLst>
    <p:sldId id="259" r:id="rId5"/>
    <p:sldId id="260" r:id="rId6"/>
    <p:sldId id="261" r:id="rId7"/>
    <p:sldId id="262" r:id="rId8"/>
    <p:sldId id="263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321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  <p15:guide id="7" pos="71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86" d="100"/>
          <a:sy n="86" d="100"/>
        </p:scale>
        <p:origin x="562" y="67"/>
      </p:cViewPr>
      <p:guideLst>
        <p:guide orient="horz" pos="2160"/>
        <p:guide orient="horz" pos="1008"/>
        <p:guide orient="horz" pos="3888"/>
        <p:guide orient="horz" pos="321"/>
        <p:guide pos="3839"/>
        <p:guide pos="1007"/>
        <p:guide pos="717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3264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85000"/>
                  </a:schemeClr>
                </a:gs>
                <a:gs pos="100000">
                  <a:schemeClr val="accent1">
                    <a:tint val="90000"/>
                    <a:alpha val="100000"/>
                    <a:satMod val="18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D1-4D7C-8B3C-09C61B21FC4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85000"/>
                  </a:schemeClr>
                </a:gs>
                <a:gs pos="100000">
                  <a:schemeClr val="accent2">
                    <a:tint val="90000"/>
                    <a:alpha val="100000"/>
                    <a:satMod val="18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6D1-4D7C-8B3C-09C61B21FC4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85000"/>
                  </a:schemeClr>
                </a:gs>
                <a:gs pos="100000">
                  <a:schemeClr val="accent3">
                    <a:tint val="90000"/>
                    <a:alpha val="100000"/>
                    <a:satMod val="18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6D1-4D7C-8B3C-09C61B21FC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91747984"/>
        <c:axId val="291748376"/>
      </c:barChart>
      <c:catAx>
        <c:axId val="291747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748376"/>
        <c:crosses val="autoZero"/>
        <c:auto val="1"/>
        <c:lblAlgn val="ctr"/>
        <c:lblOffset val="100"/>
        <c:noMultiLvlLbl val="0"/>
      </c:catAx>
      <c:valAx>
        <c:axId val="291748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1747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arrow5" loCatId="relationship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F9FE7B-F642-4898-A360-D4E3814E1A3D}">
      <dgm:prSet phldrT="[Text]"/>
      <dgm:spPr/>
      <dgm:t>
        <a:bodyPr/>
        <a:lstStyle/>
        <a:p>
          <a:r>
            <a:rPr lang="en-US" dirty="0"/>
            <a:t>Group A</a:t>
          </a:r>
        </a:p>
      </dgm:t>
      <dgm:extLst>
        <a:ext uri="{E40237B7-FDA0-4F09-8148-C483321AD2D9}">
          <dgm14:cNvPr xmlns:dgm14="http://schemas.microsoft.com/office/drawing/2010/diagram" id="0" name="" title="Group A with bulleted tasks underneath"/>
        </a:ext>
      </dgm:extLst>
    </dgm:pt>
    <dgm:pt modelId="{1C10F06D-860A-4604-A7AD-02E614FE3976}" type="parTrans" cxnId="{EBD8BE8D-6018-43E2-B081-034BB5656EB6}">
      <dgm:prSet/>
      <dgm:spPr/>
      <dgm:t>
        <a:bodyPr/>
        <a:lstStyle/>
        <a:p>
          <a:endParaRPr lang="en-US"/>
        </a:p>
      </dgm:t>
    </dgm:pt>
    <dgm:pt modelId="{43C18EFF-81FC-4D70-8C6B-E95FF3730413}" type="sibTrans" cxnId="{EBD8BE8D-6018-43E2-B081-034BB5656EB6}">
      <dgm:prSet/>
      <dgm:spPr/>
      <dgm:t>
        <a:bodyPr/>
        <a:lstStyle/>
        <a:p>
          <a:endParaRPr lang="en-US"/>
        </a:p>
      </dgm:t>
    </dgm:pt>
    <dgm:pt modelId="{EFF2750D-B4B3-474C-8B62-8B638DC31F7E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AEBC78E6-CDDC-4C8F-A157-3C51E907FACD}" type="parTrans" cxnId="{A058DDA2-48CA-4E5B-B389-F71A59C262B0}">
      <dgm:prSet/>
      <dgm:spPr/>
      <dgm:t>
        <a:bodyPr/>
        <a:lstStyle/>
        <a:p>
          <a:endParaRPr lang="en-US"/>
        </a:p>
      </dgm:t>
    </dgm:pt>
    <dgm:pt modelId="{75C067D7-FCD2-4969-8F27-4BBDA88E75ED}" type="sibTrans" cxnId="{A058DDA2-48CA-4E5B-B389-F71A59C262B0}">
      <dgm:prSet/>
      <dgm:spPr/>
      <dgm:t>
        <a:bodyPr/>
        <a:lstStyle/>
        <a:p>
          <a:endParaRPr lang="en-US"/>
        </a:p>
      </dgm:t>
    </dgm:pt>
    <dgm:pt modelId="{789CD6DB-3A68-4A41-90BD-4F0CBB3617D1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C0BEB5FF-8DFB-40B9-A228-C0C6097DDDC4}" type="parTrans" cxnId="{62C10234-45D3-426A-8820-4C0D1D8CBA21}">
      <dgm:prSet/>
      <dgm:spPr/>
      <dgm:t>
        <a:bodyPr/>
        <a:lstStyle/>
        <a:p>
          <a:endParaRPr lang="en-US"/>
        </a:p>
      </dgm:t>
    </dgm:pt>
    <dgm:pt modelId="{1A702531-A59F-4EE2-8246-E2EB0955D8B1}" type="sibTrans" cxnId="{62C10234-45D3-426A-8820-4C0D1D8CBA21}">
      <dgm:prSet/>
      <dgm:spPr/>
      <dgm:t>
        <a:bodyPr/>
        <a:lstStyle/>
        <a:p>
          <a:endParaRPr lang="en-US"/>
        </a:p>
      </dgm:t>
    </dgm:pt>
    <dgm:pt modelId="{3929B1E1-4BC4-4C73-ABE8-27CEF96A3652}">
      <dgm:prSet phldrT="[Text]"/>
      <dgm:spPr/>
      <dgm:t>
        <a:bodyPr/>
        <a:lstStyle/>
        <a:p>
          <a:r>
            <a:rPr lang="en-US" dirty="0"/>
            <a:t>Group B</a:t>
          </a:r>
        </a:p>
      </dgm:t>
      <dgm:extLst>
        <a:ext uri="{E40237B7-FDA0-4F09-8148-C483321AD2D9}">
          <dgm14:cNvPr xmlns:dgm14="http://schemas.microsoft.com/office/drawing/2010/diagram" id="0" name="" title="Group B with bulleted tasks underneath"/>
        </a:ext>
      </dgm:extLst>
    </dgm:pt>
    <dgm:pt modelId="{F356CC76-9117-4B79-A270-BBBAFD3E9C79}" type="parTrans" cxnId="{1339090C-9A95-4C05-841C-FA3AF987601B}">
      <dgm:prSet/>
      <dgm:spPr/>
      <dgm:t>
        <a:bodyPr/>
        <a:lstStyle/>
        <a:p>
          <a:endParaRPr lang="en-US"/>
        </a:p>
      </dgm:t>
    </dgm:pt>
    <dgm:pt modelId="{19BA0C22-38BB-4E9F-89D5-0FF5FF9F12CE}" type="sibTrans" cxnId="{1339090C-9A95-4C05-841C-FA3AF987601B}">
      <dgm:prSet/>
      <dgm:spPr/>
      <dgm:t>
        <a:bodyPr/>
        <a:lstStyle/>
        <a:p>
          <a:endParaRPr lang="en-US"/>
        </a:p>
      </dgm:t>
    </dgm:pt>
    <dgm:pt modelId="{99E0600D-9954-43F4-8926-13B8777FAAA1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BE23F476-2C5C-42ED-BF2B-CD5FC7ADDDF6}" type="parTrans" cxnId="{09FCCB9D-A30A-4326-970E-26252D39327F}">
      <dgm:prSet/>
      <dgm:spPr/>
      <dgm:t>
        <a:bodyPr/>
        <a:lstStyle/>
        <a:p>
          <a:endParaRPr lang="en-US"/>
        </a:p>
      </dgm:t>
    </dgm:pt>
    <dgm:pt modelId="{C44937DC-4907-4769-AA8B-1B3E7391D7B0}" type="sibTrans" cxnId="{09FCCB9D-A30A-4326-970E-26252D39327F}">
      <dgm:prSet/>
      <dgm:spPr/>
      <dgm:t>
        <a:bodyPr/>
        <a:lstStyle/>
        <a:p>
          <a:endParaRPr lang="en-US"/>
        </a:p>
      </dgm:t>
    </dgm:pt>
    <dgm:pt modelId="{0791135C-9DAB-47F6-BE9C-A3E56A2DDA50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D6057E63-9793-4991-97C1-30FC405E95A5}" type="parTrans" cxnId="{B3B26E9A-58E5-497B-BD59-F5567958C609}">
      <dgm:prSet/>
      <dgm:spPr/>
      <dgm:t>
        <a:bodyPr/>
        <a:lstStyle/>
        <a:p>
          <a:endParaRPr lang="en-US"/>
        </a:p>
      </dgm:t>
    </dgm:pt>
    <dgm:pt modelId="{B670C2A7-83CB-4F4C-BC19-A3A7C066A822}" type="sibTrans" cxnId="{B3B26E9A-58E5-497B-BD59-F5567958C609}">
      <dgm:prSet/>
      <dgm:spPr/>
      <dgm:t>
        <a:bodyPr/>
        <a:lstStyle/>
        <a:p>
          <a:endParaRPr lang="en-US"/>
        </a:p>
      </dgm:t>
    </dgm:pt>
    <dgm:pt modelId="{60CDF8D0-D4FC-4467-A51E-79C5A58B0B2C}">
      <dgm:prSet phldrT="[Text]"/>
      <dgm:spPr/>
      <dgm:t>
        <a:bodyPr/>
        <a:lstStyle/>
        <a:p>
          <a:r>
            <a:rPr lang="en-US" dirty="0"/>
            <a:t>Group C</a:t>
          </a:r>
        </a:p>
      </dgm:t>
      <dgm:extLst>
        <a:ext uri="{E40237B7-FDA0-4F09-8148-C483321AD2D9}">
          <dgm14:cNvPr xmlns:dgm14="http://schemas.microsoft.com/office/drawing/2010/diagram" id="0" name="" title="Group C with bulleted tasks underneath"/>
        </a:ext>
      </dgm:extLst>
    </dgm:pt>
    <dgm:pt modelId="{E12A269F-AB82-486A-9077-80F2BBBE48C2}" type="parTrans" cxnId="{2BA65DEC-E719-4ED3-8135-48349D42DD04}">
      <dgm:prSet/>
      <dgm:spPr/>
      <dgm:t>
        <a:bodyPr/>
        <a:lstStyle/>
        <a:p>
          <a:endParaRPr lang="en-US"/>
        </a:p>
      </dgm:t>
    </dgm:pt>
    <dgm:pt modelId="{3F7FD59D-A716-4310-A89A-AB6F740D9FFF}" type="sibTrans" cxnId="{2BA65DEC-E719-4ED3-8135-48349D42DD04}">
      <dgm:prSet/>
      <dgm:spPr/>
      <dgm:t>
        <a:bodyPr/>
        <a:lstStyle/>
        <a:p>
          <a:endParaRPr lang="en-US"/>
        </a:p>
      </dgm:t>
    </dgm:pt>
    <dgm:pt modelId="{50629C12-7464-4473-ADEF-1A284F8A9957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9D1CB46C-0CFA-4B27-9224-267431FBD094}" type="parTrans" cxnId="{1D32FCC9-657C-4348-9C0D-52115D559FEB}">
      <dgm:prSet/>
      <dgm:spPr/>
      <dgm:t>
        <a:bodyPr/>
        <a:lstStyle/>
        <a:p>
          <a:endParaRPr lang="en-US"/>
        </a:p>
      </dgm:t>
    </dgm:pt>
    <dgm:pt modelId="{4576BCC5-0598-4332-A2E7-87AC3ADD4EB8}" type="sibTrans" cxnId="{1D32FCC9-657C-4348-9C0D-52115D559FEB}">
      <dgm:prSet/>
      <dgm:spPr/>
      <dgm:t>
        <a:bodyPr/>
        <a:lstStyle/>
        <a:p>
          <a:endParaRPr lang="en-US"/>
        </a:p>
      </dgm:t>
    </dgm:pt>
    <dgm:pt modelId="{01043963-5CF2-4AA6-9387-065754A40490}" type="pres">
      <dgm:prSet presAssocID="{3F442EA2-39BA-4C9A-AD59-755D4917D532}" presName="diagram" presStyleCnt="0">
        <dgm:presLayoutVars>
          <dgm:dir/>
          <dgm:resizeHandles val="exact"/>
        </dgm:presLayoutVars>
      </dgm:prSet>
      <dgm:spPr/>
    </dgm:pt>
    <dgm:pt modelId="{E86095E0-ED9F-4807-AF1B-2B89D6EE1D75}" type="pres">
      <dgm:prSet presAssocID="{4DF9FE7B-F642-4898-A360-D4E3814E1A3D}" presName="arrow" presStyleLbl="node1" presStyleIdx="0" presStyleCnt="3">
        <dgm:presLayoutVars>
          <dgm:bulletEnabled val="1"/>
        </dgm:presLayoutVars>
      </dgm:prSet>
      <dgm:spPr/>
    </dgm:pt>
    <dgm:pt modelId="{E2B125D8-1E0B-4295-BA9C-8C5E85D5AB8C}" type="pres">
      <dgm:prSet presAssocID="{3929B1E1-4BC4-4C73-ABE8-27CEF96A3652}" presName="arrow" presStyleLbl="node1" presStyleIdx="1" presStyleCnt="3">
        <dgm:presLayoutVars>
          <dgm:bulletEnabled val="1"/>
        </dgm:presLayoutVars>
      </dgm:prSet>
      <dgm:spPr/>
    </dgm:pt>
    <dgm:pt modelId="{A6496A0A-AB68-40B3-B68E-9921BEB75C52}" type="pres">
      <dgm:prSet presAssocID="{60CDF8D0-D4FC-4467-A51E-79C5A58B0B2C}" presName="arrow" presStyleLbl="node1" presStyleIdx="2" presStyleCnt="3">
        <dgm:presLayoutVars>
          <dgm:bulletEnabled val="1"/>
        </dgm:presLayoutVars>
      </dgm:prSet>
      <dgm:spPr/>
    </dgm:pt>
  </dgm:ptLst>
  <dgm:cxnLst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B250FF1E-DBD4-46CE-9A13-ED2A13FE23F3}" type="presOf" srcId="{789CD6DB-3A68-4A41-90BD-4F0CBB3617D1}" destId="{E86095E0-ED9F-4807-AF1B-2B89D6EE1D75}" srcOrd="0" destOrd="2" presId="urn:microsoft.com/office/officeart/2005/8/layout/arrow5"/>
    <dgm:cxn modelId="{62C10234-45D3-426A-8820-4C0D1D8CBA21}" srcId="{4DF9FE7B-F642-4898-A360-D4E3814E1A3D}" destId="{789CD6DB-3A68-4A41-90BD-4F0CBB3617D1}" srcOrd="1" destOrd="0" parTransId="{C0BEB5FF-8DFB-40B9-A228-C0C6097DDDC4}" sibTransId="{1A702531-A59F-4EE2-8246-E2EB0955D8B1}"/>
    <dgm:cxn modelId="{314BE13A-6344-4119-81CF-C5930AA32D9E}" type="presOf" srcId="{4DF9FE7B-F642-4898-A360-D4E3814E1A3D}" destId="{E86095E0-ED9F-4807-AF1B-2B89D6EE1D75}" srcOrd="0" destOrd="0" presId="urn:microsoft.com/office/officeart/2005/8/layout/arrow5"/>
    <dgm:cxn modelId="{0387D771-B4E9-47E7-947B-B14B351879C4}" type="presOf" srcId="{3F442EA2-39BA-4C9A-AD59-755D4917D532}" destId="{01043963-5CF2-4AA6-9387-065754A40490}" srcOrd="0" destOrd="0" presId="urn:microsoft.com/office/officeart/2005/8/layout/arrow5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B3B26E9A-58E5-497B-BD59-F5567958C609}" srcId="{3929B1E1-4BC4-4C73-ABE8-27CEF96A3652}" destId="{0791135C-9DAB-47F6-BE9C-A3E56A2DDA50}" srcOrd="1" destOrd="0" parTransId="{D6057E63-9793-4991-97C1-30FC405E95A5}" sibTransId="{B670C2A7-83CB-4F4C-BC19-A3A7C066A822}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F578DFA2-536F-4D5C-B4EF-C559D6B782CE}" type="presOf" srcId="{99E0600D-9954-43F4-8926-13B8777FAAA1}" destId="{E2B125D8-1E0B-4295-BA9C-8C5E85D5AB8C}" srcOrd="0" destOrd="1" presId="urn:microsoft.com/office/officeart/2005/8/layout/arrow5"/>
    <dgm:cxn modelId="{0CF991C6-0696-49CA-BFA8-0C2354FE2724}" type="presOf" srcId="{3929B1E1-4BC4-4C73-ABE8-27CEF96A3652}" destId="{E2B125D8-1E0B-4295-BA9C-8C5E85D5AB8C}" srcOrd="0" destOrd="0" presId="urn:microsoft.com/office/officeart/2005/8/layout/arrow5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0EE67DD4-DB12-46B4-B755-410D69401CA7}" type="presOf" srcId="{60CDF8D0-D4FC-4467-A51E-79C5A58B0B2C}" destId="{A6496A0A-AB68-40B3-B68E-9921BEB75C52}" srcOrd="0" destOrd="0" presId="urn:microsoft.com/office/officeart/2005/8/layout/arrow5"/>
    <dgm:cxn modelId="{124AFFD6-DA75-40B8-A3B5-FE2D57F3C518}" type="presOf" srcId="{0791135C-9DAB-47F6-BE9C-A3E56A2DDA50}" destId="{E2B125D8-1E0B-4295-BA9C-8C5E85D5AB8C}" srcOrd="0" destOrd="2" presId="urn:microsoft.com/office/officeart/2005/8/layout/arrow5"/>
    <dgm:cxn modelId="{1077B6E3-71A5-41A2-863B-5E9F820EE2A1}" type="presOf" srcId="{EFF2750D-B4B3-474C-8B62-8B638DC31F7E}" destId="{E86095E0-ED9F-4807-AF1B-2B89D6EE1D75}" srcOrd="0" destOrd="1" presId="urn:microsoft.com/office/officeart/2005/8/layout/arrow5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CAB6AAF6-25B5-44B0-8A6F-CA776C28A077}" type="presOf" srcId="{50629C12-7464-4473-ADEF-1A284F8A9957}" destId="{A6496A0A-AB68-40B3-B68E-9921BEB75C52}" srcOrd="0" destOrd="1" presId="urn:microsoft.com/office/officeart/2005/8/layout/arrow5"/>
    <dgm:cxn modelId="{2CBBAA8B-893A-4AF0-AF1E-AAC6564BFAED}" type="presParOf" srcId="{01043963-5CF2-4AA6-9387-065754A40490}" destId="{E86095E0-ED9F-4807-AF1B-2B89D6EE1D75}" srcOrd="0" destOrd="0" presId="urn:microsoft.com/office/officeart/2005/8/layout/arrow5"/>
    <dgm:cxn modelId="{E4370E1E-31B2-417E-B67B-1CCAF79E8BFE}" type="presParOf" srcId="{01043963-5CF2-4AA6-9387-065754A40490}" destId="{E2B125D8-1E0B-4295-BA9C-8C5E85D5AB8C}" srcOrd="1" destOrd="0" presId="urn:microsoft.com/office/officeart/2005/8/layout/arrow5"/>
    <dgm:cxn modelId="{4C6A9520-7B49-44C2-8B7B-590ABBB6DB57}" type="presParOf" srcId="{01043963-5CF2-4AA6-9387-065754A40490}" destId="{A6496A0A-AB68-40B3-B68E-9921BEB75C52}" srcOrd="2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6095E0-ED9F-4807-AF1B-2B89D6EE1D75}">
      <dsp:nvSpPr>
        <dsp:cNvPr id="0" name=""/>
        <dsp:cNvSpPr/>
      </dsp:nvSpPr>
      <dsp:spPr>
        <a:xfrm>
          <a:off x="1290709" y="51723"/>
          <a:ext cx="2233468" cy="2233468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Group A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Task 1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Task 2</a:t>
          </a:r>
        </a:p>
      </dsp:txBody>
      <dsp:txXfrm>
        <a:off x="1849076" y="51723"/>
        <a:ext cx="1116734" cy="1842611"/>
      </dsp:txXfrm>
    </dsp:sp>
    <dsp:sp modelId="{E2B125D8-1E0B-4295-BA9C-8C5E85D5AB8C}">
      <dsp:nvSpPr>
        <dsp:cNvPr id="0" name=""/>
        <dsp:cNvSpPr/>
      </dsp:nvSpPr>
      <dsp:spPr>
        <a:xfrm rot="7200000">
          <a:off x="2581136" y="2286808"/>
          <a:ext cx="2233468" cy="2233468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2">
                <a:hueOff val="-729781"/>
                <a:satOff val="-6367"/>
                <a:lumOff val="-8236"/>
                <a:alphaOff val="0"/>
                <a:shade val="85000"/>
              </a:schemeClr>
            </a:gs>
            <a:gs pos="100000">
              <a:schemeClr val="accent2">
                <a:hueOff val="-729781"/>
                <a:satOff val="-6367"/>
                <a:lumOff val="-8236"/>
                <a:alphaOff val="0"/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Group B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Task 1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Task 2</a:t>
          </a:r>
        </a:p>
      </dsp:txBody>
      <dsp:txXfrm rot="-5400000">
        <a:off x="2945811" y="2942889"/>
        <a:ext cx="1842611" cy="1116734"/>
      </dsp:txXfrm>
    </dsp:sp>
    <dsp:sp modelId="{A6496A0A-AB68-40B3-B68E-9921BEB75C52}">
      <dsp:nvSpPr>
        <dsp:cNvPr id="0" name=""/>
        <dsp:cNvSpPr/>
      </dsp:nvSpPr>
      <dsp:spPr>
        <a:xfrm rot="14400000">
          <a:off x="282" y="2286808"/>
          <a:ext cx="2233468" cy="2233468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2">
                <a:hueOff val="-1459563"/>
                <a:satOff val="-12734"/>
                <a:lumOff val="-16471"/>
                <a:alphaOff val="0"/>
                <a:shade val="85000"/>
              </a:schemeClr>
            </a:gs>
            <a:gs pos="100000">
              <a:schemeClr val="accent2">
                <a:hueOff val="-1459563"/>
                <a:satOff val="-12734"/>
                <a:lumOff val="-16471"/>
                <a:alphaOff val="0"/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Group C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Task 1</a:t>
          </a:r>
        </a:p>
      </dsp:txBody>
      <dsp:txXfrm rot="5400000">
        <a:off x="26465" y="2942889"/>
        <a:ext cx="1842611" cy="11167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2021-03-06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2021-03-06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74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  <a:noFill/>
          <a:effectLst>
            <a:softEdge rad="31750"/>
          </a:effectLst>
        </p:spPr>
        <p:txBody>
          <a:bodyPr anchor="b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99025" y="6356351"/>
            <a:ext cx="121888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0253C03-C60F-4FF5-BBBF-078D44B72E7D}" type="datetime1">
              <a:rPr lang="en-US" smtClean="0"/>
              <a:t>2021-03-06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14708" y="6356351"/>
            <a:ext cx="397406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85571" y="6356351"/>
            <a:ext cx="60944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8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56D9D-9483-42E7-8CD7-15EDE1A4DDC4}" type="datetime1">
              <a:rPr lang="en-US" smtClean="0"/>
              <a:t>2021-03-06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6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D5F10-92B8-46C7-A107-1CF6EB1C2F18}" type="datetime1">
              <a:rPr lang="en-US" smtClean="0"/>
              <a:t>2021-03-06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94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40BF0-453F-47A9-9012-5AED3B22E7A1}" type="datetime1">
              <a:rPr lang="en-US" smtClean="0"/>
              <a:t>2021-03-06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2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F6906E3-B742-4986-90B6-990F07048832}" type="datetime1">
              <a:rPr lang="en-US" smtClean="0"/>
              <a:t>2021-03-06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1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A372C-B131-4034-B61F-BCF761990A4F}" type="datetime1">
              <a:rPr lang="en-US" smtClean="0"/>
              <a:t>2021-03-06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0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9524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9524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0B50-D705-4567-8892-606DA8DDC082}" type="datetime1">
              <a:rPr lang="en-US" smtClean="0"/>
              <a:t>2021-03-06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5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93B8A-AC5E-448D-90F1-5F90DC8C0860}" type="datetime1">
              <a:rPr lang="en-US" smtClean="0"/>
              <a:t>2021-03-06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7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D0D57-1DF2-4CE0-A88F-4398D994BF4C}" type="datetime1">
              <a:rPr lang="en-US" smtClean="0"/>
              <a:t>2021-03-06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algn="r">
              <a:defRPr lang="en-US" smtClean="0"/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17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6098"/>
            <a:ext cx="1218882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598612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598612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2426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11A79-789F-42C6-A798-E2703A37BA23}" type="datetime1">
              <a:rPr lang="en-US" smtClean="0"/>
              <a:t>2021-03-06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9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5103812" y="0"/>
            <a:ext cx="632460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6718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232426" y="482600"/>
            <a:ext cx="60435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6718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74BA6-2CAA-43FD-B6CB-325C80A91D3E}" type="datetime1">
              <a:rPr lang="en-US" smtClean="0"/>
              <a:t>2021-03-06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3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1609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0D141A01-0FF1-467E-B344-8F7D0706474A}" type="datetime1">
              <a:rPr lang="en-US" smtClean="0"/>
              <a:pPr/>
              <a:t>2021-03-06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1609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1609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2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39" userDrawn="1">
          <p15:clr>
            <a:srgbClr val="F26B43"/>
          </p15:clr>
        </p15:guide>
        <p15:guide id="2" pos="1007" userDrawn="1">
          <p15:clr>
            <a:srgbClr val="F26B43"/>
          </p15:clr>
        </p15:guide>
        <p15:guide id="3" pos="71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Layout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9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149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4757261"/>
              </p:ext>
            </p:extLst>
          </p:nvPr>
        </p:nvGraphicFramePr>
        <p:xfrm>
          <a:off x="1593850" y="1600200"/>
          <a:ext cx="9782175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7065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Content Layout with Table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70041557"/>
              </p:ext>
            </p:extLst>
          </p:nvPr>
        </p:nvGraphicFramePr>
        <p:xfrm>
          <a:off x="1593850" y="1600200"/>
          <a:ext cx="4814889" cy="20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4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4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marL="92231" marR="922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marL="92231" marR="922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</a:txBody>
                  <a:tcPr marL="92231" marR="9223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marL="92231" marR="922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marL="92231" marR="922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marL="92231" marR="9223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marL="92231" marR="922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marL="92231" marR="922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marL="92231" marR="9223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marL="92231" marR="922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marL="92231" marR="922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marL="92231" marR="9223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25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First bullet point here</a:t>
            </a:r>
          </a:p>
          <a:p>
            <a:r>
              <a:rPr lang="en-US"/>
              <a:t>Second bullet point here</a:t>
            </a:r>
          </a:p>
          <a:p>
            <a:r>
              <a:rPr lang="en-US"/>
              <a:t>Third bullet point here</a:t>
            </a:r>
            <a:endParaRPr lang="en-US" dirty="0"/>
          </a:p>
        </p:txBody>
      </p:sp>
      <p:graphicFrame>
        <p:nvGraphicFramePr>
          <p:cNvPr id="9" name="Content Placeholder 8" descr="Converging arrows diagram shows 3 groups with tasks under each group, all arrows point to the center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72613174"/>
              </p:ext>
            </p:extLst>
          </p:nvPr>
        </p:nvGraphicFramePr>
        <p:xfrm>
          <a:off x="6561138" y="1600200"/>
          <a:ext cx="4814887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385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Snowflakes design templat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nowflakes design slides.potx" id="{DEE1F0AD-706A-4F4C-823D-ADFE5851E3EA}" vid="{52425298-8660-4232-B133-1A88C14B38E6}"/>
    </a:ext>
  </a:extLst>
</a:theme>
</file>

<file path=ppt/theme/theme2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3E783485-1103-4BBC-98A1-D39A248154C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8853CD7-B1C6-4FDD-B6D0-92A83B857D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15ED37-D514-41C3-9B3C-B262145D17B7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Snowflakes design slides</Template>
  <TotalTime>0</TotalTime>
  <Words>97</Words>
  <Application>Microsoft Office PowerPoint</Application>
  <PresentationFormat>Custom</PresentationFormat>
  <Paragraphs>38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Euphemia</vt:lpstr>
      <vt:lpstr>Snowflakes design template</vt:lpstr>
      <vt:lpstr>Title Layout</vt:lpstr>
      <vt:lpstr>Title and Content Layout with List</vt:lpstr>
      <vt:lpstr>Title and Content Layout with Chart</vt:lpstr>
      <vt:lpstr>Two Content Layout with Table</vt:lpstr>
      <vt:lpstr>Two Content Layout with SmartArt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Mohamed</dc:creator>
  <cp:lastModifiedBy>Mohamed</cp:lastModifiedBy>
  <cp:revision>1</cp:revision>
  <dcterms:created xsi:type="dcterms:W3CDTF">2021-03-06T07:36:22Z</dcterms:created>
  <dcterms:modified xsi:type="dcterms:W3CDTF">2021-03-06T07:36:28Z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