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2021-03-06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2021-03-06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4983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7583872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showing sequence of 3 steps in a process and their task descripti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20256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91</Words>
  <Application>Microsoft Office PowerPoint</Application>
  <PresentationFormat>Custom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Blue atom design template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2021-03-06T07:05:41Z</dcterms:created>
  <dcterms:modified xsi:type="dcterms:W3CDTF">2021-03-06T07:06:04Z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