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12233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0</TotalTime>
  <Words>120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Title Layout</vt:lpstr>
      <vt:lpstr>Picture with Caption Layout</vt:lpstr>
      <vt:lpstr>Title and Content Layout with List</vt:lpstr>
      <vt:lpstr>Content with Caption Layout</vt:lpstr>
      <vt:lpstr>Two Content Layout with Table</vt:lpstr>
      <vt:lpstr>Add a Slide Title - 1</vt:lpstr>
      <vt:lpstr>Add a Slide Title - 2</vt:lpstr>
      <vt:lpstr>Add a Slide Title - 3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2021-03-05T19:50:32Z</dcterms:created>
  <dcterms:modified xsi:type="dcterms:W3CDTF">2021-03-05T19:50:43Z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