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6" d="100"/>
          <a:sy n="86" d="100"/>
        </p:scale>
        <p:origin x="562" y="67"/>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2021-03-05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2021-03-05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2021-03-05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2021-03-05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2021-03-05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2021-03-05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2021-03-05</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2021-03-05</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2021-03-05</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2021-03-05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2021-03-05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2021-03-05</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Layout</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0</TotalTime>
  <Words>128</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Schoolbook</vt:lpstr>
      <vt:lpstr>CITY SKETCH 16X9</vt:lpstr>
      <vt:lpstr>Title Layout</vt:lpstr>
      <vt:lpstr>Title and Content Layout with List</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Mohamed</dc:creator>
  <cp:lastModifiedBy>Mohamed</cp:lastModifiedBy>
  <cp:revision>1</cp:revision>
  <dcterms:created xsi:type="dcterms:W3CDTF">2021-03-05T19:52:17Z</dcterms:created>
  <dcterms:modified xsi:type="dcterms:W3CDTF">2021-03-05T19:52:23Z</dcterms:modified>
</cp:coreProperties>
</file>