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0" r:id="rId2"/>
    <p:sldId id="259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8-4195-92E8-2A1F38E9C0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8-4195-92E8-2A1F38E9C0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98-4195-92E8-2A1F38E9C0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69918744"/>
        <c:axId val="669913648"/>
      </c:barChart>
      <c:catAx>
        <c:axId val="66991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913648"/>
        <c:crosses val="autoZero"/>
        <c:auto val="1"/>
        <c:lblAlgn val="ctr"/>
        <c:lblOffset val="100"/>
        <c:noMultiLvlLbl val="0"/>
      </c:catAx>
      <c:valAx>
        <c:axId val="66991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991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E1E1A-2093-4B8F-A5AF-441C78F7A69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7A688C-9A33-4732-B0E5-4339CD0368F1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0E8AAFE7-023D-49DB-81E0-38611EF22BD4}" type="parTrans" cxnId="{6C860BAA-A0DA-47F0-B7EB-8AFDEB00546E}">
      <dgm:prSet/>
      <dgm:spPr/>
      <dgm:t>
        <a:bodyPr/>
        <a:lstStyle/>
        <a:p>
          <a:endParaRPr lang="en-US"/>
        </a:p>
      </dgm:t>
    </dgm:pt>
    <dgm:pt modelId="{CE5F2E4C-0A29-435E-80E4-C9A7708E60FD}" type="sibTrans" cxnId="{6C860BAA-A0DA-47F0-B7EB-8AFDEB00546E}">
      <dgm:prSet/>
      <dgm:spPr/>
      <dgm:t>
        <a:bodyPr/>
        <a:lstStyle/>
        <a:p>
          <a:endParaRPr lang="en-US"/>
        </a:p>
      </dgm:t>
    </dgm:pt>
    <dgm:pt modelId="{05803AED-30D5-4E84-A5CD-5A02867CB810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BD05708A-0644-4E3E-B3A2-FE0419006DA5}" type="parTrans" cxnId="{A515DD64-AD40-4C20-B878-17697F4608CB}">
      <dgm:prSet/>
      <dgm:spPr/>
      <dgm:t>
        <a:bodyPr/>
        <a:lstStyle/>
        <a:p>
          <a:endParaRPr lang="en-US"/>
        </a:p>
      </dgm:t>
    </dgm:pt>
    <dgm:pt modelId="{98083EBD-8085-4A92-920A-1BD6D87CECF5}" type="sibTrans" cxnId="{A515DD64-AD40-4C20-B878-17697F4608CB}">
      <dgm:prSet/>
      <dgm:spPr/>
      <dgm:t>
        <a:bodyPr/>
        <a:lstStyle/>
        <a:p>
          <a:endParaRPr lang="en-US"/>
        </a:p>
      </dgm:t>
    </dgm:pt>
    <dgm:pt modelId="{857550A3-1492-443E-A90C-3580EDE7249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1F8DCC29-7704-48D1-B0FC-1B5AFE5F480D}" type="parTrans" cxnId="{52BA69C0-A2D4-41EE-90B1-19D940B44DF2}">
      <dgm:prSet/>
      <dgm:spPr/>
      <dgm:t>
        <a:bodyPr/>
        <a:lstStyle/>
        <a:p>
          <a:endParaRPr lang="en-US"/>
        </a:p>
      </dgm:t>
    </dgm:pt>
    <dgm:pt modelId="{09413B98-728A-459F-9DCE-055654452609}" type="sibTrans" cxnId="{52BA69C0-A2D4-41EE-90B1-19D940B44DF2}">
      <dgm:prSet/>
      <dgm:spPr/>
      <dgm:t>
        <a:bodyPr/>
        <a:lstStyle/>
        <a:p>
          <a:endParaRPr lang="en-US"/>
        </a:p>
      </dgm:t>
    </dgm:pt>
    <dgm:pt modelId="{F91A9C87-296D-4754-A02C-421C5A26AA95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51D10B9-6B2C-4A4B-AC00-2C64E6783A6F}" type="parTrans" cxnId="{204612CE-BB27-458C-B5F5-794ADFB010D8}">
      <dgm:prSet/>
      <dgm:spPr/>
      <dgm:t>
        <a:bodyPr/>
        <a:lstStyle/>
        <a:p>
          <a:endParaRPr lang="en-US"/>
        </a:p>
      </dgm:t>
    </dgm:pt>
    <dgm:pt modelId="{E654075E-0A3E-4B00-A69F-36E67945BC1F}" type="sibTrans" cxnId="{204612CE-BB27-458C-B5F5-794ADFB010D8}">
      <dgm:prSet/>
      <dgm:spPr/>
      <dgm:t>
        <a:bodyPr/>
        <a:lstStyle/>
        <a:p>
          <a:endParaRPr lang="en-US"/>
        </a:p>
      </dgm:t>
    </dgm:pt>
    <dgm:pt modelId="{CE21D22A-2878-4343-896C-01CF461A2D3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5E3B542-5766-48B8-B9F9-96A0A9F77343}" type="parTrans" cxnId="{93ECD784-69F1-4CC0-AEDB-E9A052BA8C2F}">
      <dgm:prSet/>
      <dgm:spPr/>
      <dgm:t>
        <a:bodyPr/>
        <a:lstStyle/>
        <a:p>
          <a:endParaRPr lang="en-US"/>
        </a:p>
      </dgm:t>
    </dgm:pt>
    <dgm:pt modelId="{5A33A45B-0AD0-4317-90E6-99CF85F7018E}" type="sibTrans" cxnId="{93ECD784-69F1-4CC0-AEDB-E9A052BA8C2F}">
      <dgm:prSet/>
      <dgm:spPr/>
      <dgm:t>
        <a:bodyPr/>
        <a:lstStyle/>
        <a:p>
          <a:endParaRPr lang="en-US"/>
        </a:p>
      </dgm:t>
    </dgm:pt>
    <dgm:pt modelId="{895829E4-456E-451B-AC58-6D6B3CACABDA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76198CAA-2C4C-4EAE-9179-8A3143E571C0}" type="parTrans" cxnId="{DF3964F4-24F4-472D-916C-21358AF7B831}">
      <dgm:prSet/>
      <dgm:spPr/>
      <dgm:t>
        <a:bodyPr/>
        <a:lstStyle/>
        <a:p>
          <a:endParaRPr lang="en-US"/>
        </a:p>
      </dgm:t>
    </dgm:pt>
    <dgm:pt modelId="{1603209C-8F27-4020-9DAC-28BA094F65B1}" type="sibTrans" cxnId="{DF3964F4-24F4-472D-916C-21358AF7B831}">
      <dgm:prSet/>
      <dgm:spPr/>
      <dgm:t>
        <a:bodyPr/>
        <a:lstStyle/>
        <a:p>
          <a:endParaRPr lang="en-US"/>
        </a:p>
      </dgm:t>
    </dgm:pt>
    <dgm:pt modelId="{09053BC0-16B2-48EB-8FC5-10C92504B21D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B78C61C6-84A8-4767-AB8D-4D19F4B2AB6D}" type="parTrans" cxnId="{76DCFBE8-F971-4E05-9BCC-5B9893022DBD}">
      <dgm:prSet/>
      <dgm:spPr/>
      <dgm:t>
        <a:bodyPr/>
        <a:lstStyle/>
        <a:p>
          <a:endParaRPr lang="en-US"/>
        </a:p>
      </dgm:t>
    </dgm:pt>
    <dgm:pt modelId="{3050FE1C-0CCF-46B6-B83D-FB4044CE1788}" type="sibTrans" cxnId="{76DCFBE8-F971-4E05-9BCC-5B9893022DBD}">
      <dgm:prSet/>
      <dgm:spPr/>
      <dgm:t>
        <a:bodyPr/>
        <a:lstStyle/>
        <a:p>
          <a:endParaRPr lang="en-US"/>
        </a:p>
      </dgm:t>
    </dgm:pt>
    <dgm:pt modelId="{687CE4D2-AA5D-4E9E-BC78-A457E09A7D74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61CC0F8-E7BA-47F4-963F-6DD5C7BC1282}" type="parTrans" cxnId="{BCE57026-6239-4539-93F3-0EBB49CE5E26}">
      <dgm:prSet/>
      <dgm:spPr/>
      <dgm:t>
        <a:bodyPr/>
        <a:lstStyle/>
        <a:p>
          <a:endParaRPr lang="en-US"/>
        </a:p>
      </dgm:t>
    </dgm:pt>
    <dgm:pt modelId="{9C9ECEF3-81F7-41DC-8B46-7E05522C8419}" type="sibTrans" cxnId="{BCE57026-6239-4539-93F3-0EBB49CE5E26}">
      <dgm:prSet/>
      <dgm:spPr/>
      <dgm:t>
        <a:bodyPr/>
        <a:lstStyle/>
        <a:p>
          <a:endParaRPr lang="en-US"/>
        </a:p>
      </dgm:t>
    </dgm:pt>
    <dgm:pt modelId="{2E3F7BD3-D36C-45FC-B613-249A8BA7901D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A84E6D9-9D6A-4BB8-A4AE-59CCF1F5B118}" type="parTrans" cxnId="{D9F8ECB4-B9F4-412F-B2F1-46A140D9D24B}">
      <dgm:prSet/>
      <dgm:spPr/>
      <dgm:t>
        <a:bodyPr/>
        <a:lstStyle/>
        <a:p>
          <a:endParaRPr lang="en-US"/>
        </a:p>
      </dgm:t>
    </dgm:pt>
    <dgm:pt modelId="{7A249D33-47BB-4F7D-9A1A-829A015E640B}" type="sibTrans" cxnId="{D9F8ECB4-B9F4-412F-B2F1-46A140D9D24B}">
      <dgm:prSet/>
      <dgm:spPr/>
      <dgm:t>
        <a:bodyPr/>
        <a:lstStyle/>
        <a:p>
          <a:endParaRPr lang="en-US"/>
        </a:p>
      </dgm:t>
    </dgm:pt>
    <dgm:pt modelId="{620D6E31-42C1-4E88-9209-BA298FEEDAED}" type="pres">
      <dgm:prSet presAssocID="{E56E1E1A-2093-4B8F-A5AF-441C78F7A69C}" presName="linear" presStyleCnt="0">
        <dgm:presLayoutVars>
          <dgm:dir/>
          <dgm:animLvl val="lvl"/>
          <dgm:resizeHandles val="exact"/>
        </dgm:presLayoutVars>
      </dgm:prSet>
      <dgm:spPr/>
    </dgm:pt>
    <dgm:pt modelId="{1A492A59-1230-46AF-882F-E7722C890444}" type="pres">
      <dgm:prSet presAssocID="{1C7A688C-9A33-4732-B0E5-4339CD0368F1}" presName="parentLin" presStyleCnt="0"/>
      <dgm:spPr/>
    </dgm:pt>
    <dgm:pt modelId="{29C5D19A-7299-4794-8BDC-49D6DEA68F2A}" type="pres">
      <dgm:prSet presAssocID="{1C7A688C-9A33-4732-B0E5-4339CD0368F1}" presName="parentLeftMargin" presStyleLbl="node1" presStyleIdx="0" presStyleCnt="3"/>
      <dgm:spPr/>
    </dgm:pt>
    <dgm:pt modelId="{EC30A52F-1FED-4E61-9077-C7B892CF9B08}" type="pres">
      <dgm:prSet presAssocID="{1C7A688C-9A33-4732-B0E5-4339CD0368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51836A-F3D6-49A2-99EA-2B660E777BD9}" type="pres">
      <dgm:prSet presAssocID="{1C7A688C-9A33-4732-B0E5-4339CD0368F1}" presName="negativeSpace" presStyleCnt="0"/>
      <dgm:spPr/>
    </dgm:pt>
    <dgm:pt modelId="{A3579398-2813-44EC-82C6-9B4512BD23FD}" type="pres">
      <dgm:prSet presAssocID="{1C7A688C-9A33-4732-B0E5-4339CD0368F1}" presName="childText" presStyleLbl="conFgAcc1" presStyleIdx="0" presStyleCnt="3">
        <dgm:presLayoutVars>
          <dgm:bulletEnabled val="1"/>
        </dgm:presLayoutVars>
      </dgm:prSet>
      <dgm:spPr/>
    </dgm:pt>
    <dgm:pt modelId="{B04152C1-B95E-4619-B681-10FC041F1DE5}" type="pres">
      <dgm:prSet presAssocID="{CE5F2E4C-0A29-435E-80E4-C9A7708E60FD}" presName="spaceBetweenRectangles" presStyleCnt="0"/>
      <dgm:spPr/>
    </dgm:pt>
    <dgm:pt modelId="{9B24F88B-06D1-4479-9E96-428D0FDBCA6E}" type="pres">
      <dgm:prSet presAssocID="{F91A9C87-296D-4754-A02C-421C5A26AA95}" presName="parentLin" presStyleCnt="0"/>
      <dgm:spPr/>
    </dgm:pt>
    <dgm:pt modelId="{7645E4C8-E280-427C-97DC-358852104F6D}" type="pres">
      <dgm:prSet presAssocID="{F91A9C87-296D-4754-A02C-421C5A26AA95}" presName="parentLeftMargin" presStyleLbl="node1" presStyleIdx="0" presStyleCnt="3"/>
      <dgm:spPr/>
    </dgm:pt>
    <dgm:pt modelId="{4B250BAD-1624-4F3D-90A9-042F29C28915}" type="pres">
      <dgm:prSet presAssocID="{F91A9C87-296D-4754-A02C-421C5A26AA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FEAEB5-9758-4885-9F55-55BE9E953F5F}" type="pres">
      <dgm:prSet presAssocID="{F91A9C87-296D-4754-A02C-421C5A26AA95}" presName="negativeSpace" presStyleCnt="0"/>
      <dgm:spPr/>
    </dgm:pt>
    <dgm:pt modelId="{9904398E-2742-451E-9DDA-F72D416A16B3}" type="pres">
      <dgm:prSet presAssocID="{F91A9C87-296D-4754-A02C-421C5A26AA95}" presName="childText" presStyleLbl="conFgAcc1" presStyleIdx="1" presStyleCnt="3">
        <dgm:presLayoutVars>
          <dgm:bulletEnabled val="1"/>
        </dgm:presLayoutVars>
      </dgm:prSet>
      <dgm:spPr/>
    </dgm:pt>
    <dgm:pt modelId="{01686663-C026-4FE9-B700-79444B58D0D3}" type="pres">
      <dgm:prSet presAssocID="{E654075E-0A3E-4B00-A69F-36E67945BC1F}" presName="spaceBetweenRectangles" presStyleCnt="0"/>
      <dgm:spPr/>
    </dgm:pt>
    <dgm:pt modelId="{F762EB41-F252-44D2-BB43-C34BE717A654}" type="pres">
      <dgm:prSet presAssocID="{895829E4-456E-451B-AC58-6D6B3CACABDA}" presName="parentLin" presStyleCnt="0"/>
      <dgm:spPr/>
    </dgm:pt>
    <dgm:pt modelId="{EBE82F31-1EEB-4713-A943-B301A87F27AF}" type="pres">
      <dgm:prSet presAssocID="{895829E4-456E-451B-AC58-6D6B3CACABDA}" presName="parentLeftMargin" presStyleLbl="node1" presStyleIdx="1" presStyleCnt="3"/>
      <dgm:spPr/>
    </dgm:pt>
    <dgm:pt modelId="{C359FE62-396F-478F-B7C5-DAA4620E2A62}" type="pres">
      <dgm:prSet presAssocID="{895829E4-456E-451B-AC58-6D6B3CACAB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0B99F47-437B-40F2-99FD-404E9B766783}" type="pres">
      <dgm:prSet presAssocID="{895829E4-456E-451B-AC58-6D6B3CACABDA}" presName="negativeSpace" presStyleCnt="0"/>
      <dgm:spPr/>
    </dgm:pt>
    <dgm:pt modelId="{089375BF-B66A-4F6D-8A3A-AB8C39B82125}" type="pres">
      <dgm:prSet presAssocID="{895829E4-456E-451B-AC58-6D6B3CACABD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0FC7311-D329-4808-86D1-D605FB7F6FAF}" type="presOf" srcId="{895829E4-456E-451B-AC58-6D6B3CACABDA}" destId="{C359FE62-396F-478F-B7C5-DAA4620E2A62}" srcOrd="1" destOrd="0" presId="urn:microsoft.com/office/officeart/2005/8/layout/list1"/>
    <dgm:cxn modelId="{EA0BDC12-C53B-4DD0-933E-756874035C37}" type="presOf" srcId="{2E3F7BD3-D36C-45FC-B613-249A8BA7901D}" destId="{089375BF-B66A-4F6D-8A3A-AB8C39B82125}" srcOrd="0" destOrd="1" presId="urn:microsoft.com/office/officeart/2005/8/layout/list1"/>
    <dgm:cxn modelId="{BCE57026-6239-4539-93F3-0EBB49CE5E26}" srcId="{F91A9C87-296D-4754-A02C-421C5A26AA95}" destId="{687CE4D2-AA5D-4E9E-BC78-A457E09A7D74}" srcOrd="1" destOrd="0" parTransId="{B61CC0F8-E7BA-47F4-963F-6DD5C7BC1282}" sibTransId="{9C9ECEF3-81F7-41DC-8B46-7E05522C8419}"/>
    <dgm:cxn modelId="{E5EE863C-E65A-4AC8-97BE-CC1A02223836}" type="presOf" srcId="{1C7A688C-9A33-4732-B0E5-4339CD0368F1}" destId="{29C5D19A-7299-4794-8BDC-49D6DEA68F2A}" srcOrd="0" destOrd="0" presId="urn:microsoft.com/office/officeart/2005/8/layout/list1"/>
    <dgm:cxn modelId="{A515DD64-AD40-4C20-B878-17697F4608CB}" srcId="{1C7A688C-9A33-4732-B0E5-4339CD0368F1}" destId="{05803AED-30D5-4E84-A5CD-5A02867CB810}" srcOrd="0" destOrd="0" parTransId="{BD05708A-0644-4E3E-B3A2-FE0419006DA5}" sibTransId="{98083EBD-8085-4A92-920A-1BD6D87CECF5}"/>
    <dgm:cxn modelId="{D5A7B247-0BD6-464E-8675-5B6239C0AE03}" type="presOf" srcId="{CE21D22A-2878-4343-896C-01CF461A2D35}" destId="{9904398E-2742-451E-9DDA-F72D416A16B3}" srcOrd="0" destOrd="0" presId="urn:microsoft.com/office/officeart/2005/8/layout/list1"/>
    <dgm:cxn modelId="{4384E26B-879D-4E06-A789-FDDC290515FA}" type="presOf" srcId="{E56E1E1A-2093-4B8F-A5AF-441C78F7A69C}" destId="{620D6E31-42C1-4E88-9209-BA298FEEDAED}" srcOrd="0" destOrd="0" presId="urn:microsoft.com/office/officeart/2005/8/layout/list1"/>
    <dgm:cxn modelId="{66181557-3D06-4D66-B2BF-760D8507F452}" type="presOf" srcId="{F91A9C87-296D-4754-A02C-421C5A26AA95}" destId="{4B250BAD-1624-4F3D-90A9-042F29C28915}" srcOrd="1" destOrd="0" presId="urn:microsoft.com/office/officeart/2005/8/layout/list1"/>
    <dgm:cxn modelId="{CAC43582-9A55-41F6-8AEF-008454E69884}" type="presOf" srcId="{687CE4D2-AA5D-4E9E-BC78-A457E09A7D74}" destId="{9904398E-2742-451E-9DDA-F72D416A16B3}" srcOrd="0" destOrd="1" presId="urn:microsoft.com/office/officeart/2005/8/layout/list1"/>
    <dgm:cxn modelId="{93ECD784-69F1-4CC0-AEDB-E9A052BA8C2F}" srcId="{F91A9C87-296D-4754-A02C-421C5A26AA95}" destId="{CE21D22A-2878-4343-896C-01CF461A2D35}" srcOrd="0" destOrd="0" parTransId="{E5E3B542-5766-48B8-B9F9-96A0A9F77343}" sibTransId="{5A33A45B-0AD0-4317-90E6-99CF85F7018E}"/>
    <dgm:cxn modelId="{6C860BAA-A0DA-47F0-B7EB-8AFDEB00546E}" srcId="{E56E1E1A-2093-4B8F-A5AF-441C78F7A69C}" destId="{1C7A688C-9A33-4732-B0E5-4339CD0368F1}" srcOrd="0" destOrd="0" parTransId="{0E8AAFE7-023D-49DB-81E0-38611EF22BD4}" sibTransId="{CE5F2E4C-0A29-435E-80E4-C9A7708E60FD}"/>
    <dgm:cxn modelId="{604A3BB1-3831-4166-8429-02AE502598C1}" type="presOf" srcId="{857550A3-1492-443E-A90C-3580EDE72491}" destId="{A3579398-2813-44EC-82C6-9B4512BD23FD}" srcOrd="0" destOrd="1" presId="urn:microsoft.com/office/officeart/2005/8/layout/list1"/>
    <dgm:cxn modelId="{6077AAB4-9A5C-4D08-A0B5-6FAD9F44C1A0}" type="presOf" srcId="{1C7A688C-9A33-4732-B0E5-4339CD0368F1}" destId="{EC30A52F-1FED-4E61-9077-C7B892CF9B08}" srcOrd="1" destOrd="0" presId="urn:microsoft.com/office/officeart/2005/8/layout/list1"/>
    <dgm:cxn modelId="{D9F8ECB4-B9F4-412F-B2F1-46A140D9D24B}" srcId="{895829E4-456E-451B-AC58-6D6B3CACABDA}" destId="{2E3F7BD3-D36C-45FC-B613-249A8BA7901D}" srcOrd="1" destOrd="0" parTransId="{FA84E6D9-9D6A-4BB8-A4AE-59CCF1F5B118}" sibTransId="{7A249D33-47BB-4F7D-9A1A-829A015E640B}"/>
    <dgm:cxn modelId="{52BA69C0-A2D4-41EE-90B1-19D940B44DF2}" srcId="{1C7A688C-9A33-4732-B0E5-4339CD0368F1}" destId="{857550A3-1492-443E-A90C-3580EDE72491}" srcOrd="1" destOrd="0" parTransId="{1F8DCC29-7704-48D1-B0FC-1B5AFE5F480D}" sibTransId="{09413B98-728A-459F-9DCE-055654452609}"/>
    <dgm:cxn modelId="{38B0EFC4-D2DF-4A04-8517-0AA2DE849DDC}" type="presOf" srcId="{F91A9C87-296D-4754-A02C-421C5A26AA95}" destId="{7645E4C8-E280-427C-97DC-358852104F6D}" srcOrd="0" destOrd="0" presId="urn:microsoft.com/office/officeart/2005/8/layout/list1"/>
    <dgm:cxn modelId="{204612CE-BB27-458C-B5F5-794ADFB010D8}" srcId="{E56E1E1A-2093-4B8F-A5AF-441C78F7A69C}" destId="{F91A9C87-296D-4754-A02C-421C5A26AA95}" srcOrd="1" destOrd="0" parTransId="{551D10B9-6B2C-4A4B-AC00-2C64E6783A6F}" sibTransId="{E654075E-0A3E-4B00-A69F-36E67945BC1F}"/>
    <dgm:cxn modelId="{ED2B3CDE-AC73-424E-9D99-5EB9E7330F59}" type="presOf" srcId="{09053BC0-16B2-48EB-8FC5-10C92504B21D}" destId="{089375BF-B66A-4F6D-8A3A-AB8C39B82125}" srcOrd="0" destOrd="0" presId="urn:microsoft.com/office/officeart/2005/8/layout/list1"/>
    <dgm:cxn modelId="{76DCFBE8-F971-4E05-9BCC-5B9893022DBD}" srcId="{895829E4-456E-451B-AC58-6D6B3CACABDA}" destId="{09053BC0-16B2-48EB-8FC5-10C92504B21D}" srcOrd="0" destOrd="0" parTransId="{B78C61C6-84A8-4767-AB8D-4D19F4B2AB6D}" sibTransId="{3050FE1C-0CCF-46B6-B83D-FB4044CE1788}"/>
    <dgm:cxn modelId="{DF3964F4-24F4-472D-916C-21358AF7B831}" srcId="{E56E1E1A-2093-4B8F-A5AF-441C78F7A69C}" destId="{895829E4-456E-451B-AC58-6D6B3CACABDA}" srcOrd="2" destOrd="0" parTransId="{76198CAA-2C4C-4EAE-9179-8A3143E571C0}" sibTransId="{1603209C-8F27-4020-9DAC-28BA094F65B1}"/>
    <dgm:cxn modelId="{90E6ADF9-E5FA-48DC-8D4C-EA4737448100}" type="presOf" srcId="{895829E4-456E-451B-AC58-6D6B3CACABDA}" destId="{EBE82F31-1EEB-4713-A943-B301A87F27AF}" srcOrd="0" destOrd="0" presId="urn:microsoft.com/office/officeart/2005/8/layout/list1"/>
    <dgm:cxn modelId="{2337E3FF-A2E7-4A03-8F19-0014DC7810C0}" type="presOf" srcId="{05803AED-30D5-4E84-A5CD-5A02867CB810}" destId="{A3579398-2813-44EC-82C6-9B4512BD23FD}" srcOrd="0" destOrd="0" presId="urn:microsoft.com/office/officeart/2005/8/layout/list1"/>
    <dgm:cxn modelId="{3A3402D7-5D9B-4237-9A45-CC6E839C38CD}" type="presParOf" srcId="{620D6E31-42C1-4E88-9209-BA298FEEDAED}" destId="{1A492A59-1230-46AF-882F-E7722C890444}" srcOrd="0" destOrd="0" presId="urn:microsoft.com/office/officeart/2005/8/layout/list1"/>
    <dgm:cxn modelId="{75841722-9642-42C2-A6E8-0B6ADF65D619}" type="presParOf" srcId="{1A492A59-1230-46AF-882F-E7722C890444}" destId="{29C5D19A-7299-4794-8BDC-49D6DEA68F2A}" srcOrd="0" destOrd="0" presId="urn:microsoft.com/office/officeart/2005/8/layout/list1"/>
    <dgm:cxn modelId="{CE274815-C826-4000-9413-56831F373D3F}" type="presParOf" srcId="{1A492A59-1230-46AF-882F-E7722C890444}" destId="{EC30A52F-1FED-4E61-9077-C7B892CF9B08}" srcOrd="1" destOrd="0" presId="urn:microsoft.com/office/officeart/2005/8/layout/list1"/>
    <dgm:cxn modelId="{E3F2A9B6-FCE8-4602-9366-36604BF8208A}" type="presParOf" srcId="{620D6E31-42C1-4E88-9209-BA298FEEDAED}" destId="{D351836A-F3D6-49A2-99EA-2B660E777BD9}" srcOrd="1" destOrd="0" presId="urn:microsoft.com/office/officeart/2005/8/layout/list1"/>
    <dgm:cxn modelId="{02818EBF-21AE-4F3F-B3E9-B0F47811D90B}" type="presParOf" srcId="{620D6E31-42C1-4E88-9209-BA298FEEDAED}" destId="{A3579398-2813-44EC-82C6-9B4512BD23FD}" srcOrd="2" destOrd="0" presId="urn:microsoft.com/office/officeart/2005/8/layout/list1"/>
    <dgm:cxn modelId="{30A7AA8F-EE92-49AD-A3C6-591E9A98DC70}" type="presParOf" srcId="{620D6E31-42C1-4E88-9209-BA298FEEDAED}" destId="{B04152C1-B95E-4619-B681-10FC041F1DE5}" srcOrd="3" destOrd="0" presId="urn:microsoft.com/office/officeart/2005/8/layout/list1"/>
    <dgm:cxn modelId="{7C490EF8-1E2B-49BF-97F8-7F9ED2075975}" type="presParOf" srcId="{620D6E31-42C1-4E88-9209-BA298FEEDAED}" destId="{9B24F88B-06D1-4479-9E96-428D0FDBCA6E}" srcOrd="4" destOrd="0" presId="urn:microsoft.com/office/officeart/2005/8/layout/list1"/>
    <dgm:cxn modelId="{DC5D350B-A359-497B-8828-541A73424D96}" type="presParOf" srcId="{9B24F88B-06D1-4479-9E96-428D0FDBCA6E}" destId="{7645E4C8-E280-427C-97DC-358852104F6D}" srcOrd="0" destOrd="0" presId="urn:microsoft.com/office/officeart/2005/8/layout/list1"/>
    <dgm:cxn modelId="{C4B41466-8C90-42D5-B37A-E2C42503F9D4}" type="presParOf" srcId="{9B24F88B-06D1-4479-9E96-428D0FDBCA6E}" destId="{4B250BAD-1624-4F3D-90A9-042F29C28915}" srcOrd="1" destOrd="0" presId="urn:microsoft.com/office/officeart/2005/8/layout/list1"/>
    <dgm:cxn modelId="{8C745031-C550-4506-9281-E350EAF073EC}" type="presParOf" srcId="{620D6E31-42C1-4E88-9209-BA298FEEDAED}" destId="{0CFEAEB5-9758-4885-9F55-55BE9E953F5F}" srcOrd="5" destOrd="0" presId="urn:microsoft.com/office/officeart/2005/8/layout/list1"/>
    <dgm:cxn modelId="{E5745D38-6F1B-4F51-BC30-C8AA0A46C7FD}" type="presParOf" srcId="{620D6E31-42C1-4E88-9209-BA298FEEDAED}" destId="{9904398E-2742-451E-9DDA-F72D416A16B3}" srcOrd="6" destOrd="0" presId="urn:microsoft.com/office/officeart/2005/8/layout/list1"/>
    <dgm:cxn modelId="{3463F45C-109B-443C-95DD-EBB88CE5A61F}" type="presParOf" srcId="{620D6E31-42C1-4E88-9209-BA298FEEDAED}" destId="{01686663-C026-4FE9-B700-79444B58D0D3}" srcOrd="7" destOrd="0" presId="urn:microsoft.com/office/officeart/2005/8/layout/list1"/>
    <dgm:cxn modelId="{26142D02-2036-49CE-B2EA-D066F56CD2B2}" type="presParOf" srcId="{620D6E31-42C1-4E88-9209-BA298FEEDAED}" destId="{F762EB41-F252-44D2-BB43-C34BE717A654}" srcOrd="8" destOrd="0" presId="urn:microsoft.com/office/officeart/2005/8/layout/list1"/>
    <dgm:cxn modelId="{508C56E8-B997-452F-BDE3-07A2A14DE6F3}" type="presParOf" srcId="{F762EB41-F252-44D2-BB43-C34BE717A654}" destId="{EBE82F31-1EEB-4713-A943-B301A87F27AF}" srcOrd="0" destOrd="0" presId="urn:microsoft.com/office/officeart/2005/8/layout/list1"/>
    <dgm:cxn modelId="{3AB783FB-DF04-4B6A-9B28-C34CDCA8ABA8}" type="presParOf" srcId="{F762EB41-F252-44D2-BB43-C34BE717A654}" destId="{C359FE62-396F-478F-B7C5-DAA4620E2A62}" srcOrd="1" destOrd="0" presId="urn:microsoft.com/office/officeart/2005/8/layout/list1"/>
    <dgm:cxn modelId="{952AFE3E-7788-435A-A70E-8A3874322049}" type="presParOf" srcId="{620D6E31-42C1-4E88-9209-BA298FEEDAED}" destId="{E0B99F47-437B-40F2-99FD-404E9B766783}" srcOrd="9" destOrd="0" presId="urn:microsoft.com/office/officeart/2005/8/layout/list1"/>
    <dgm:cxn modelId="{BEA1CB63-2AC9-49D5-8A70-78D1F1965984}" type="presParOf" srcId="{620D6E31-42C1-4E88-9209-BA298FEEDAED}" destId="{089375BF-B66A-4F6D-8A3A-AB8C39B8212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79398-2813-44EC-82C6-9B4512BD23FD}">
      <dsp:nvSpPr>
        <dsp:cNvPr id="0" name=""/>
        <dsp:cNvSpPr/>
      </dsp:nvSpPr>
      <dsp:spPr>
        <a:xfrm>
          <a:off x="0" y="332590"/>
          <a:ext cx="6994525" cy="12820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853" tIns="458216" rIns="54285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description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description</a:t>
          </a:r>
        </a:p>
      </dsp:txBody>
      <dsp:txXfrm>
        <a:off x="0" y="332590"/>
        <a:ext cx="6994525" cy="1282049"/>
      </dsp:txXfrm>
    </dsp:sp>
    <dsp:sp modelId="{EC30A52F-1FED-4E61-9077-C7B892CF9B08}">
      <dsp:nvSpPr>
        <dsp:cNvPr id="0" name=""/>
        <dsp:cNvSpPr/>
      </dsp:nvSpPr>
      <dsp:spPr>
        <a:xfrm>
          <a:off x="349726" y="7870"/>
          <a:ext cx="4896167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63" tIns="0" rIns="1850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1 Title</a:t>
          </a:r>
        </a:p>
      </dsp:txBody>
      <dsp:txXfrm>
        <a:off x="381429" y="39573"/>
        <a:ext cx="4832761" cy="586034"/>
      </dsp:txXfrm>
    </dsp:sp>
    <dsp:sp modelId="{9904398E-2742-451E-9DDA-F72D416A16B3}">
      <dsp:nvSpPr>
        <dsp:cNvPr id="0" name=""/>
        <dsp:cNvSpPr/>
      </dsp:nvSpPr>
      <dsp:spPr>
        <a:xfrm>
          <a:off x="0" y="2058160"/>
          <a:ext cx="6994525" cy="12820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853" tIns="458216" rIns="54285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description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description</a:t>
          </a:r>
        </a:p>
      </dsp:txBody>
      <dsp:txXfrm>
        <a:off x="0" y="2058160"/>
        <a:ext cx="6994525" cy="1282049"/>
      </dsp:txXfrm>
    </dsp:sp>
    <dsp:sp modelId="{4B250BAD-1624-4F3D-90A9-042F29C28915}">
      <dsp:nvSpPr>
        <dsp:cNvPr id="0" name=""/>
        <dsp:cNvSpPr/>
      </dsp:nvSpPr>
      <dsp:spPr>
        <a:xfrm>
          <a:off x="349726" y="1733440"/>
          <a:ext cx="4896167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63" tIns="0" rIns="1850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2 Title</a:t>
          </a:r>
        </a:p>
      </dsp:txBody>
      <dsp:txXfrm>
        <a:off x="381429" y="1765143"/>
        <a:ext cx="4832761" cy="586034"/>
      </dsp:txXfrm>
    </dsp:sp>
    <dsp:sp modelId="{089375BF-B66A-4F6D-8A3A-AB8C39B82125}">
      <dsp:nvSpPr>
        <dsp:cNvPr id="0" name=""/>
        <dsp:cNvSpPr/>
      </dsp:nvSpPr>
      <dsp:spPr>
        <a:xfrm>
          <a:off x="0" y="3783730"/>
          <a:ext cx="6994525" cy="12820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853" tIns="458216" rIns="54285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description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description</a:t>
          </a:r>
        </a:p>
      </dsp:txBody>
      <dsp:txXfrm>
        <a:off x="0" y="3783730"/>
        <a:ext cx="6994525" cy="1282049"/>
      </dsp:txXfrm>
    </dsp:sp>
    <dsp:sp modelId="{C359FE62-396F-478F-B7C5-DAA4620E2A62}">
      <dsp:nvSpPr>
        <dsp:cNvPr id="0" name=""/>
        <dsp:cNvSpPr/>
      </dsp:nvSpPr>
      <dsp:spPr>
        <a:xfrm>
          <a:off x="349726" y="3459010"/>
          <a:ext cx="4896167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63" tIns="0" rIns="1850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3 Title</a:t>
          </a:r>
        </a:p>
      </dsp:txBody>
      <dsp:txXfrm>
        <a:off x="381429" y="3490713"/>
        <a:ext cx="4832761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A785B-D11D-476E-8FE3-B9A32AAEF3ED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BAD6D-9C3B-46AE-9ED7-53C2ADD3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6EEAB-DFFE-48A0-95F8-1347266830D1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1AB1-D682-4F2C-8579-D9DF0DCC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513012" y="1371600"/>
            <a:ext cx="7162800" cy="41148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4160" y="1557867"/>
            <a:ext cx="6583680" cy="256032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4160" y="4185919"/>
            <a:ext cx="6583680" cy="1097278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067" y="1143000"/>
            <a:ext cx="3471334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82132"/>
            <a:ext cx="6995160" cy="5074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1067" y="3513665"/>
            <a:ext cx="3471333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067" y="1143000"/>
            <a:ext cx="3471334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94265" y="1051560"/>
            <a:ext cx="6858000" cy="493776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72051" y="1143000"/>
            <a:ext cx="6686024" cy="4754880"/>
          </a:xfrm>
          <a:solidFill>
            <a:schemeClr val="bg2">
              <a:lumMod val="40000"/>
              <a:lumOff val="60000"/>
            </a:schemeClr>
          </a:solidFill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1067" y="3513665"/>
            <a:ext cx="3471333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7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846666"/>
            <a:ext cx="1828800" cy="55541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798" y="846666"/>
            <a:ext cx="7863840" cy="5554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6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er 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12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utumn Section Header">
    <p:bg bwMode="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Winter Section Header">
    <p:bg bwMode="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3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399"/>
            <a:ext cx="484632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2057399"/>
            <a:ext cx="484632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57399"/>
            <a:ext cx="4846320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926080"/>
            <a:ext cx="48463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2057399"/>
            <a:ext cx="4846320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926080"/>
            <a:ext cx="48463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45541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562302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57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519333"/>
            <a:ext cx="70866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0" y="6519333"/>
            <a:ext cx="16002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1BD3024-A370-4736-A073-CFE51D74BDB4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19333"/>
            <a:ext cx="9144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140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5" name="Picture Placeholder 4" descr="Woman and young girl gardenin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" r="78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713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3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</p:spTree>
    <p:extLst>
      <p:ext uri="{BB962C8B-B14F-4D97-AF65-F5344CB8AC3E}">
        <p14:creationId xmlns:p14="http://schemas.microsoft.com/office/powerpoint/2010/main" val="238371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1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Header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3265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Summer Section Header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78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Autumn Section Header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563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Winter Section Header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176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52653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with Caption Layout</a:t>
            </a:r>
          </a:p>
        </p:txBody>
      </p:sp>
      <p:graphicFrame>
        <p:nvGraphicFramePr>
          <p:cNvPr id="7" name="Content Placeholder 6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623090"/>
              </p:ext>
            </p:extLst>
          </p:nvPr>
        </p:nvGraphicFramePr>
        <p:xfrm>
          <a:off x="609600" y="982663"/>
          <a:ext cx="6994525" cy="507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730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0846850"/>
              </p:ext>
            </p:extLst>
          </p:nvPr>
        </p:nvGraphicFramePr>
        <p:xfrm>
          <a:off x="6278563" y="2057400"/>
          <a:ext cx="4846638" cy="2057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with Caption Layout with SmartArt</a:t>
            </a:r>
          </a:p>
        </p:txBody>
      </p:sp>
      <p:graphicFrame>
        <p:nvGraphicFramePr>
          <p:cNvPr id="4" name="Content Placeholder 3" descr="Vertical Accent list showing 3 groups arranged one below the 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079470"/>
              </p:ext>
            </p:extLst>
          </p:nvPr>
        </p:nvGraphicFramePr>
        <p:xfrm>
          <a:off x="609600" y="982663"/>
          <a:ext cx="6994525" cy="507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20920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ur Seasons 16x9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onal celebrations presentation.potx" id="{BD9AEA96-E390-41F9-9661-0C671905DB2C}" vid="{E3974F56-9D26-4D1A-896F-E22CFE04D790}"/>
    </a:ext>
  </a:extLst>
</a:theme>
</file>

<file path=ppt/theme/theme2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Seasonal celebrations presentation</Template>
  <TotalTime>0</TotalTime>
  <Words>132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</vt:lpstr>
      <vt:lpstr>Four Seasons 16x9</vt:lpstr>
      <vt:lpstr>Title Slide Layout</vt:lpstr>
      <vt:lpstr>Section Header Layout</vt:lpstr>
      <vt:lpstr>Summer Section Header Layout</vt:lpstr>
      <vt:lpstr>Autumn Section Header Layout</vt:lpstr>
      <vt:lpstr>Winter Section Header Layout</vt:lpstr>
      <vt:lpstr>Title and Content Layout with List</vt:lpstr>
      <vt:lpstr>Content with Caption Layout</vt:lpstr>
      <vt:lpstr>Two Content Layout with Table</vt:lpstr>
      <vt:lpstr>Content with Caption Layout with SmartArt</vt:lpstr>
      <vt:lpstr>Picture with Caption Layout</vt:lpstr>
      <vt:lpstr>Add a Slide Title - 1</vt:lpstr>
      <vt:lpstr>Add a Slide Title - 2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Layout</dc:title>
  <dc:creator>Mohamed</dc:creator>
  <cp:lastModifiedBy>Mohamed</cp:lastModifiedBy>
  <cp:revision>1</cp:revision>
  <dcterms:created xsi:type="dcterms:W3CDTF">2021-03-06T07:26:30Z</dcterms:created>
  <dcterms:modified xsi:type="dcterms:W3CDTF">2021-03-06T07:26:36Z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