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28D-4C48-44F5-8CA9-3DEEC19BC03E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33747-E797-4D46-BCF7-FA3DBEEC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036E-91EB-48CA-86A8-B47966B72D3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6BF1-A5AF-4C59-82BB-F453774C5F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2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BDA88E2-4314-48D9-B7B1-B9184418746E}"/>
              </a:ext>
            </a:extLst>
          </p:cNvPr>
          <p:cNvSpPr/>
          <p:nvPr userDrawn="1"/>
        </p:nvSpPr>
        <p:spPr>
          <a:xfrm>
            <a:off x="0" y="-3811"/>
            <a:ext cx="7772400" cy="375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AE0EFA-D8D0-4744-8AB9-464D18A7F7BE}"/>
              </a:ext>
            </a:extLst>
          </p:cNvPr>
          <p:cNvSpPr/>
          <p:nvPr userDrawn="1"/>
        </p:nvSpPr>
        <p:spPr>
          <a:xfrm>
            <a:off x="0" y="0"/>
            <a:ext cx="7772400" cy="3759476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F4D3-EEA0-4A71-99C0-CF8C891958ED}"/>
              </a:ext>
            </a:extLst>
          </p:cNvPr>
          <p:cNvSpPr/>
          <p:nvPr userDrawn="1"/>
        </p:nvSpPr>
        <p:spPr>
          <a:xfrm>
            <a:off x="0" y="9256542"/>
            <a:ext cx="7772400" cy="801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7023AB-33B5-491E-A63C-04F3A295FA0D}"/>
              </a:ext>
            </a:extLst>
          </p:cNvPr>
          <p:cNvGrpSpPr/>
          <p:nvPr userDrawn="1"/>
        </p:nvGrpSpPr>
        <p:grpSpPr>
          <a:xfrm>
            <a:off x="-1" y="-17116"/>
            <a:ext cx="3806516" cy="4998012"/>
            <a:chOff x="-1" y="-18071"/>
            <a:chExt cx="3551712" cy="466345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39F960E-73F2-49ED-BD53-430B324CFB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3103859" cy="4627313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DD18C4C-0EC4-4930-9254-9ED3347EF1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3283" y="-18071"/>
              <a:ext cx="1908428" cy="4663451"/>
            </a:xfrm>
            <a:prstGeom prst="rect">
              <a:avLst/>
            </a:prstGeom>
          </p:spPr>
        </p:pic>
      </p:grpSp>
      <p:sp>
        <p:nvSpPr>
          <p:cNvPr id="3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78624" y="7061983"/>
            <a:ext cx="1926496" cy="31580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 here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91165" y="9389817"/>
            <a:ext cx="6653697" cy="10463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000" b="1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591165" y="9612526"/>
            <a:ext cx="6653697" cy="27554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5000"/>
              </a:lnSpc>
              <a:spcBef>
                <a:spcPts val="0"/>
              </a:spcBef>
              <a:buNone/>
              <a:defRPr sz="85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Address, City, ST  ZIP CODE</a:t>
            </a:r>
          </a:p>
          <a:p>
            <a:pPr lvl="0"/>
            <a:r>
              <a:rPr lang="en-US" dirty="0"/>
              <a:t>Telephone | Email Address | Web Address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63DE7D5-3C9E-4C66-90C4-9C51384A6E2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0219" y="-8429"/>
            <a:ext cx="1641829" cy="285267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FDAE-DE86-4AA6-9C82-2263B00E7E6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1525" y="4911814"/>
            <a:ext cx="3190875" cy="857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737FCF-650C-4CFD-A546-3DF26615EA08}"/>
              </a:ext>
            </a:extLst>
          </p:cNvPr>
          <p:cNvGrpSpPr/>
          <p:nvPr userDrawn="1"/>
        </p:nvGrpSpPr>
        <p:grpSpPr>
          <a:xfrm>
            <a:off x="748978" y="5726130"/>
            <a:ext cx="1326576" cy="1144674"/>
            <a:chOff x="867110" y="6005635"/>
            <a:chExt cx="1326576" cy="114467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E844E1-B98F-4225-ADB9-F7B7FE3F2E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4947" y="6005635"/>
              <a:ext cx="1148739" cy="99701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EC50055-DA65-4D84-B187-5D9DA7607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7110" y="6066593"/>
              <a:ext cx="1257111" cy="1083716"/>
            </a:xfrm>
            <a:prstGeom prst="rect">
              <a:avLst/>
            </a:prstGeom>
          </p:spPr>
        </p:pic>
      </p:grp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0DD3788-4D4C-42EB-B54D-ACA14B3B1C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07882" y="7061983"/>
            <a:ext cx="1926496" cy="31580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7DDB5D-9413-46D1-98A4-219A4B6C4AD7}"/>
              </a:ext>
            </a:extLst>
          </p:cNvPr>
          <p:cNvGrpSpPr/>
          <p:nvPr userDrawn="1"/>
        </p:nvGrpSpPr>
        <p:grpSpPr>
          <a:xfrm>
            <a:off x="3278236" y="5726130"/>
            <a:ext cx="1326576" cy="1144674"/>
            <a:chOff x="867110" y="6005635"/>
            <a:chExt cx="1326576" cy="1144674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50744C5-CD1C-4113-9419-842241FC00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4947" y="6005635"/>
              <a:ext cx="1148739" cy="997019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ED7202D-5514-4C4A-8677-E6294A0EA6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7110" y="6066593"/>
              <a:ext cx="1257111" cy="1083716"/>
            </a:xfrm>
            <a:prstGeom prst="rect">
              <a:avLst/>
            </a:prstGeom>
          </p:spPr>
        </p:pic>
      </p:grp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C63311B7-4A4A-4A20-8425-D04117F78D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30908" y="7061983"/>
            <a:ext cx="1926496" cy="31580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 here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CC80853-4592-432D-BEDD-260E8957C1FE}"/>
              </a:ext>
            </a:extLst>
          </p:cNvPr>
          <p:cNvGrpSpPr/>
          <p:nvPr userDrawn="1"/>
        </p:nvGrpSpPr>
        <p:grpSpPr>
          <a:xfrm>
            <a:off x="5701262" y="5726130"/>
            <a:ext cx="1326576" cy="1144674"/>
            <a:chOff x="867110" y="6005635"/>
            <a:chExt cx="1326576" cy="1144674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D645950-662C-4A46-890F-41C61E0CD3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4947" y="6005635"/>
              <a:ext cx="1148739" cy="997019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2A98417-7904-4097-B6CD-0EA07E7FBA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7110" y="6066593"/>
              <a:ext cx="1257111" cy="1083716"/>
            </a:xfrm>
            <a:prstGeom prst="rect">
              <a:avLst/>
            </a:prstGeom>
          </p:spPr>
        </p:pic>
      </p:grpSp>
      <p:sp>
        <p:nvSpPr>
          <p:cNvPr id="2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90150" y="2955237"/>
            <a:ext cx="1609866" cy="6943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cap="none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marR="0" lvl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Event Address, City, ST  ZIP Code</a:t>
            </a:r>
          </a:p>
          <a:p>
            <a:pPr lvl="0"/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82F26498-E129-43DA-83EF-D2B0D95B3E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070" y="2516346"/>
            <a:ext cx="2239076" cy="3702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marR="0" lvl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  AUG | 12 AM</a:t>
            </a:r>
          </a:p>
        </p:txBody>
      </p:sp>
      <p:sp>
        <p:nvSpPr>
          <p:cNvPr id="59" name="Title 56">
            <a:extLst>
              <a:ext uri="{FF2B5EF4-FFF2-40B4-BE49-F238E27FC236}">
                <a16:creationId xmlns:a16="http://schemas.microsoft.com/office/drawing/2014/main" id="{3826DDF4-1914-41F4-8EC6-D1100F5DF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6309" y="4079488"/>
            <a:ext cx="5121095" cy="7409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Title of your event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3BA8588-6AAC-4F6C-86E3-3FA8016FD0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625" y="7636576"/>
            <a:ext cx="1926496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7A1E3A4-6C2C-40D8-ADE2-43E8C1E1E24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007883" y="7636576"/>
            <a:ext cx="1926496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44CFBC3-2E32-4E88-9D31-BA5AC4D33AFD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5430909" y="7635451"/>
            <a:ext cx="1926495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529010"/>
            <a:ext cx="2623185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6E4B3C-9A18-4004-9E7B-C553CDC7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626" y="7636576"/>
            <a:ext cx="1926496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826F937-FF29-4221-AD0F-4A4D9090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142" y="4079488"/>
            <a:ext cx="5074261" cy="632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98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777240" rtl="0" eaLnBrk="1" latinLnBrk="0" hangingPunct="1">
        <a:lnSpc>
          <a:spcPct val="85000"/>
        </a:lnSpc>
        <a:spcBef>
          <a:spcPct val="0"/>
        </a:spcBef>
        <a:buNone/>
        <a:defRPr sz="4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38862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77724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16586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01" descr="logo-placeholder">
            <a:extLst>
              <a:ext uri="{FF2B5EF4-FFF2-40B4-BE49-F238E27FC236}">
                <a16:creationId xmlns:a16="http://schemas.microsoft.com/office/drawing/2014/main" id="{F3D65186-AB5A-4584-87C3-0FAA299226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070" y="1304890"/>
            <a:ext cx="1765915" cy="766584"/>
          </a:xfrm>
          <a:prstGeom prst="rect">
            <a:avLst/>
          </a:prstGeom>
        </p:spPr>
      </p:pic>
      <p:sp>
        <p:nvSpPr>
          <p:cNvPr id="67" name="Text Placeholder 6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20 AUG | 12 AM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Event Address, City, ST  ZIP Code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BE764C9B-ABF4-4201-90D5-B1740CD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 of your event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Create a Great Flyer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4294967295"/>
          </p:nvPr>
        </p:nvSpPr>
        <p:spPr>
          <a:xfrm>
            <a:off x="445343" y="7485979"/>
            <a:ext cx="1993058" cy="10366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If you want to add or remove bullet points from text, click the Bullets button on the Home tab.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8EA2DF-D9C6-4FA8-A858-55794D7894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A4F1D4-D5C5-49B4-AB37-05A7AD21246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53283" y="7485979"/>
            <a:ext cx="1899718" cy="10366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To replace a photo, first delete the existing picture. Then use Insert &gt; Picture to add your own.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B4F9B6-B93A-4918-B008-95DFC5764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Lorem Ipsum Dolor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4294967295"/>
          </p:nvPr>
        </p:nvSpPr>
        <p:spPr>
          <a:xfrm>
            <a:off x="5460411" y="7485979"/>
            <a:ext cx="1867490" cy="103661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/>
              <a:t>To try other looks for this flyer, on the Design tab, check out the Themes, Fonts, and Colors galleries.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Company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A839F-E8B5-4482-A515-A634693358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Address, City, ST  ZIP CODE</a:t>
            </a:r>
          </a:p>
          <a:p>
            <a:r>
              <a:rPr lang="en-US" dirty="0"/>
              <a:t>Telephone | Email Address | Web Address</a:t>
            </a:r>
          </a:p>
        </p:txBody>
      </p:sp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Custom 16">
      <a:dk1>
        <a:srgbClr val="151515"/>
      </a:dk1>
      <a:lt1>
        <a:srgbClr val="FFFFFF"/>
      </a:lt1>
      <a:dk2>
        <a:srgbClr val="1C1C1C"/>
      </a:dk2>
      <a:lt2>
        <a:srgbClr val="FFFFFF"/>
      </a:lt2>
      <a:accent1>
        <a:srgbClr val="F3D569"/>
      </a:accent1>
      <a:accent2>
        <a:srgbClr val="5B85AA"/>
      </a:accent2>
      <a:accent3>
        <a:srgbClr val="ECBE18"/>
      </a:accent3>
      <a:accent4>
        <a:srgbClr val="9CB5CB"/>
      </a:accent4>
      <a:accent5>
        <a:srgbClr val="2C4255"/>
      </a:accent5>
      <a:accent6>
        <a:srgbClr val="F7E5A4"/>
      </a:accent6>
      <a:hlink>
        <a:srgbClr val="5B85AA"/>
      </a:hlink>
      <a:folHlink>
        <a:srgbClr val="5B85AA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896029_Small business flyer (gold design)_RVA_v3.potx" id="{D06A470E-18C0-4AED-9EF7-686B99084CD0}" vid="{47987B1E-3A12-4F5F-BB7A-CBD55707D6DD}"/>
    </a:ext>
  </a:extLst>
</a:theme>
</file>

<file path=ppt/theme/theme2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A1A6F7-145C-4856-A62A-BB446C8BDF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E2C54B-3A8B-4C4C-BA48-7F6890BC7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A2C63B-8D78-4333-B59E-58A6C7370C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Small business flyer (gold design)</Template>
  <TotalTime>0</TotalTime>
  <Words>109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</vt:lpstr>
      <vt:lpstr>Franklin Gothic Book</vt:lpstr>
      <vt:lpstr>Microsoft Sans Serif</vt:lpstr>
      <vt:lpstr>Small Business Flyer 8.5 x 11</vt:lpstr>
      <vt:lpstr>Title of your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event</dc:title>
  <dc:creator>Mohamed</dc:creator>
  <cp:lastModifiedBy>Mohamed</cp:lastModifiedBy>
  <cp:revision>1</cp:revision>
  <dcterms:created xsi:type="dcterms:W3CDTF">2021-03-06T07:16:45Z</dcterms:created>
  <dcterms:modified xsi:type="dcterms:W3CDTF">2021-03-06T07:16:49Z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