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4128D-4C48-44F5-8CA9-3DEEC19BC03E}" type="datetimeFigureOut">
              <a:rPr lang="en-US" smtClean="0"/>
              <a:t>2021-03-06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33747-E797-4D46-BCF7-FA3DBEEC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13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4036E-91EB-48CA-86A8-B47966B72D3C}" type="datetimeFigureOut">
              <a:rPr lang="en-US" smtClean="0"/>
              <a:t>2021-03-06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F6BF1-A5AF-4C59-82BB-F453774C5F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721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yer 8.5 x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0BDA88E2-4314-48D9-B7B1-B9184418746E}"/>
              </a:ext>
            </a:extLst>
          </p:cNvPr>
          <p:cNvSpPr/>
          <p:nvPr userDrawn="1"/>
        </p:nvSpPr>
        <p:spPr>
          <a:xfrm>
            <a:off x="0" y="-3811"/>
            <a:ext cx="7772400" cy="375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DAE0EFA-D8D0-4744-8AB9-464D18A7F7BE}"/>
              </a:ext>
            </a:extLst>
          </p:cNvPr>
          <p:cNvSpPr/>
          <p:nvPr userDrawn="1"/>
        </p:nvSpPr>
        <p:spPr>
          <a:xfrm>
            <a:off x="0" y="0"/>
            <a:ext cx="7772400" cy="3759476"/>
          </a:xfrm>
          <a:prstGeom prst="rect">
            <a:avLst/>
          </a:prstGeom>
          <a:blipFill dpi="0" rotWithShape="1">
            <a:blip r:embed="rId2">
              <a:alphaModFix amt="8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A7F4D3-EEA0-4A71-99C0-CF8C891958ED}"/>
              </a:ext>
            </a:extLst>
          </p:cNvPr>
          <p:cNvSpPr/>
          <p:nvPr userDrawn="1"/>
        </p:nvSpPr>
        <p:spPr>
          <a:xfrm>
            <a:off x="0" y="9256542"/>
            <a:ext cx="7772400" cy="801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47023AB-33B5-491E-A63C-04F3A295FA0D}"/>
              </a:ext>
            </a:extLst>
          </p:cNvPr>
          <p:cNvGrpSpPr/>
          <p:nvPr userDrawn="1"/>
        </p:nvGrpSpPr>
        <p:grpSpPr>
          <a:xfrm>
            <a:off x="-1" y="-17116"/>
            <a:ext cx="3806516" cy="4998012"/>
            <a:chOff x="-1" y="-18071"/>
            <a:chExt cx="3551712" cy="4663451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A39F960E-73F2-49ED-BD53-430B324CFB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1" y="-1"/>
              <a:ext cx="3103859" cy="4627313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2DD18C4C-0EC4-4930-9254-9ED3347EF1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43283" y="-18071"/>
              <a:ext cx="1908428" cy="4663451"/>
            </a:xfrm>
            <a:prstGeom prst="rect">
              <a:avLst/>
            </a:prstGeom>
          </p:spPr>
        </p:pic>
      </p:grpSp>
      <p:sp>
        <p:nvSpPr>
          <p:cNvPr id="3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78624" y="7061983"/>
            <a:ext cx="1926496" cy="31580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82000"/>
              </a:lnSpc>
              <a:spcBef>
                <a:spcPts val="0"/>
              </a:spcBef>
              <a:buNone/>
              <a:defRPr sz="1600" b="1" cap="none" baseline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Heading text here</a:t>
            </a:r>
          </a:p>
        </p:txBody>
      </p:sp>
      <p:sp>
        <p:nvSpPr>
          <p:cNvPr id="3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591165" y="9389817"/>
            <a:ext cx="6653697" cy="10463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82000"/>
              </a:lnSpc>
              <a:spcBef>
                <a:spcPts val="0"/>
              </a:spcBef>
              <a:buNone/>
              <a:defRPr sz="1000" b="1" cap="all" baseline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591165" y="9612526"/>
            <a:ext cx="6653697" cy="27554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5000"/>
              </a:lnSpc>
              <a:spcBef>
                <a:spcPts val="0"/>
              </a:spcBef>
              <a:buNone/>
              <a:defRPr sz="850" cap="none" baseline="0">
                <a:solidFill>
                  <a:schemeClr val="tx2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Address, City, ST  ZIP CODE</a:t>
            </a:r>
          </a:p>
          <a:p>
            <a:pPr lvl="0"/>
            <a:r>
              <a:rPr lang="en-US" dirty="0"/>
              <a:t>Telephone | Email Address | Web Address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63DE7D5-3C9E-4C66-90C4-9C51384A6E2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80219" y="-8429"/>
            <a:ext cx="1641829" cy="285267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AB6FDAE-DE86-4AA6-9C82-2263B00E7E62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81525" y="4911814"/>
            <a:ext cx="3190875" cy="8572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7737FCF-650C-4CFD-A546-3DF26615EA08}"/>
              </a:ext>
            </a:extLst>
          </p:cNvPr>
          <p:cNvGrpSpPr/>
          <p:nvPr userDrawn="1"/>
        </p:nvGrpSpPr>
        <p:grpSpPr>
          <a:xfrm>
            <a:off x="748978" y="5726130"/>
            <a:ext cx="1326576" cy="1144674"/>
            <a:chOff x="867110" y="6005635"/>
            <a:chExt cx="1326576" cy="1144674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5CE844E1-B98F-4225-ADB9-F7B7FE3F2E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44947" y="6005635"/>
              <a:ext cx="1148739" cy="997019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FEC50055-DA65-4D84-B187-5D9DA7607D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67110" y="6066593"/>
              <a:ext cx="1257111" cy="1083716"/>
            </a:xfrm>
            <a:prstGeom prst="rect">
              <a:avLst/>
            </a:prstGeom>
          </p:spPr>
        </p:pic>
      </p:grp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90DD3788-4D4C-42EB-B54D-ACA14B3B1C6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007882" y="7061983"/>
            <a:ext cx="1926496" cy="31580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82000"/>
              </a:lnSpc>
              <a:spcBef>
                <a:spcPts val="0"/>
              </a:spcBef>
              <a:buNone/>
              <a:defRPr sz="1600" b="1" cap="none" baseline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Heading text here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7DDB5D-9413-46D1-98A4-219A4B6C4AD7}"/>
              </a:ext>
            </a:extLst>
          </p:cNvPr>
          <p:cNvGrpSpPr/>
          <p:nvPr userDrawn="1"/>
        </p:nvGrpSpPr>
        <p:grpSpPr>
          <a:xfrm>
            <a:off x="3278236" y="5726130"/>
            <a:ext cx="1326576" cy="1144674"/>
            <a:chOff x="867110" y="6005635"/>
            <a:chExt cx="1326576" cy="1144674"/>
          </a:xfrm>
        </p:grpSpPr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50744C5-CD1C-4113-9419-842241FC00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44947" y="6005635"/>
              <a:ext cx="1148739" cy="997019"/>
            </a:xfrm>
            <a:prstGeom prst="rect">
              <a:avLst/>
            </a:prstGeom>
          </p:spPr>
        </p:pic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8ED7202D-5514-4C4A-8677-E6294A0EA6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67110" y="6066593"/>
              <a:ext cx="1257111" cy="1083716"/>
            </a:xfrm>
            <a:prstGeom prst="rect">
              <a:avLst/>
            </a:prstGeom>
          </p:spPr>
        </p:pic>
      </p:grp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C63311B7-4A4A-4A20-8425-D04117F78DA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430908" y="7061983"/>
            <a:ext cx="1926496" cy="31580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82000"/>
              </a:lnSpc>
              <a:spcBef>
                <a:spcPts val="0"/>
              </a:spcBef>
              <a:buNone/>
              <a:defRPr sz="1600" b="1" cap="none" baseline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Heading text here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CC80853-4592-432D-BEDD-260E8957C1FE}"/>
              </a:ext>
            </a:extLst>
          </p:cNvPr>
          <p:cNvGrpSpPr/>
          <p:nvPr userDrawn="1"/>
        </p:nvGrpSpPr>
        <p:grpSpPr>
          <a:xfrm>
            <a:off x="5701262" y="5726130"/>
            <a:ext cx="1326576" cy="1144674"/>
            <a:chOff x="867110" y="6005635"/>
            <a:chExt cx="1326576" cy="1144674"/>
          </a:xfrm>
        </p:grpSpPr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4D645950-662C-4A46-890F-41C61E0CD3C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44947" y="6005635"/>
              <a:ext cx="1148739" cy="997019"/>
            </a:xfrm>
            <a:prstGeom prst="rect">
              <a:avLst/>
            </a:prstGeom>
          </p:spPr>
        </p:pic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B2A98417-7904-4097-B6CD-0EA07E7FBA5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67110" y="6066593"/>
              <a:ext cx="1257111" cy="1083716"/>
            </a:xfrm>
            <a:prstGeom prst="rect">
              <a:avLst/>
            </a:prstGeom>
          </p:spPr>
        </p:pic>
      </p:grpSp>
      <p:sp>
        <p:nvSpPr>
          <p:cNvPr id="24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90150" y="2955237"/>
            <a:ext cx="1609866" cy="6943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77724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cap="none" baseline="0">
                <a:solidFill>
                  <a:schemeClr val="accent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marL="0" marR="0" lvl="0" indent="0" algn="l" defTabSz="77724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Event Address, City, ST  ZIP Code</a:t>
            </a:r>
          </a:p>
          <a:p>
            <a:pPr lvl="0"/>
            <a:endParaRPr lang="en-US" dirty="0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82F26498-E129-43DA-83EF-D2B0D95B3E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9070" y="2516346"/>
            <a:ext cx="2239076" cy="3702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77724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marL="0" marR="0" lvl="0" indent="0" algn="l" defTabSz="77724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20  AUG | 12 AM</a:t>
            </a:r>
          </a:p>
        </p:txBody>
      </p:sp>
      <p:sp>
        <p:nvSpPr>
          <p:cNvPr id="59" name="Title 56">
            <a:extLst>
              <a:ext uri="{FF2B5EF4-FFF2-40B4-BE49-F238E27FC236}">
                <a16:creationId xmlns:a16="http://schemas.microsoft.com/office/drawing/2014/main" id="{3826DDF4-1914-41F4-8EC6-D1100F5DF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6309" y="4079488"/>
            <a:ext cx="5121095" cy="7409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/>
              <a:t>Title of your event</a:t>
            </a:r>
            <a:endParaRPr lang="en-US" dirty="0"/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23BA8588-6AAC-4F6C-86E3-3FA8016FD0D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8625" y="7636576"/>
            <a:ext cx="1926496" cy="1442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.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7A1E3A4-6C2C-40D8-ADE2-43E8C1E1E248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3007883" y="7636576"/>
            <a:ext cx="1926496" cy="1442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E44CFBC3-2E32-4E88-9D31-BA5AC4D33AFD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5430909" y="7635451"/>
            <a:ext cx="1926495" cy="1442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221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529010"/>
            <a:ext cx="1748790" cy="3291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D3D48-5C63-4CD0-B9D2-B4D2F496D790}" type="datetimeFigureOut">
              <a:rPr lang="en-US" smtClean="0"/>
              <a:pPr/>
              <a:t>2021-03-06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529010"/>
            <a:ext cx="2623185" cy="3291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529010"/>
            <a:ext cx="1748790" cy="3291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FAEA7-0C3C-4CCF-BA6B-669D7915826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E6E4B3C-9A18-4004-9E7B-C553CDC79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626" y="7636576"/>
            <a:ext cx="1926496" cy="1442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C826F937-FF29-4221-AD0F-4A4D9090B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3142" y="4079488"/>
            <a:ext cx="5074261" cy="6322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99810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777240" rtl="0" eaLnBrk="1" latinLnBrk="0" hangingPunct="1">
        <a:lnSpc>
          <a:spcPct val="85000"/>
        </a:lnSpc>
        <a:spcBef>
          <a:spcPct val="0"/>
        </a:spcBef>
        <a:buNone/>
        <a:defRPr sz="4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1pPr>
      <a:lvl2pPr marL="388620" indent="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777240" indent="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165860" indent="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201" descr="logo-placeholder">
            <a:extLst>
              <a:ext uri="{FF2B5EF4-FFF2-40B4-BE49-F238E27FC236}">
                <a16:creationId xmlns:a16="http://schemas.microsoft.com/office/drawing/2014/main" id="{F3D65186-AB5A-4584-87C3-0FAA2992263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070" y="1304890"/>
            <a:ext cx="1765915" cy="766584"/>
          </a:xfrm>
          <a:prstGeom prst="rect">
            <a:avLst/>
          </a:prstGeom>
        </p:spPr>
      </p:pic>
      <p:sp>
        <p:nvSpPr>
          <p:cNvPr id="67" name="Text Placeholder 6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20 AUG | 12 AM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Event Address, City, ST  ZIP Code</a:t>
            </a:r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BE764C9B-ABF4-4201-90D5-B1740CD0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Title of your event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Create a Great Flyer</a:t>
            </a:r>
          </a:p>
        </p:txBody>
      </p:sp>
      <p:sp>
        <p:nvSpPr>
          <p:cNvPr id="68" name="Text Placeholder 67"/>
          <p:cNvSpPr>
            <a:spLocks noGrp="1"/>
          </p:cNvSpPr>
          <p:nvPr>
            <p:ph type="body" sz="quarter" idx="4294967295"/>
          </p:nvPr>
        </p:nvSpPr>
        <p:spPr>
          <a:xfrm>
            <a:off x="445343" y="7485979"/>
            <a:ext cx="1993058" cy="103661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If you want to add or remove bullet points from text, click the Bullets button on the Home tab.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8EA2DF-D9C6-4FA8-A858-55794D78940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Lorem Ipsum Dolor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A4F1D4-D5C5-49B4-AB37-05A7AD21246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053283" y="7485979"/>
            <a:ext cx="1899718" cy="103661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dirty="0"/>
              <a:t>To replace a photo, first delete the existing picture. Then use Insert &gt; Picture to add your own.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DB4F9B6-B93A-4918-B008-95DFC57643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Lorem Ipsum Dolor</a:t>
            </a:r>
          </a:p>
        </p:txBody>
      </p:sp>
      <p:sp>
        <p:nvSpPr>
          <p:cNvPr id="64" name="Text Placeholder 63"/>
          <p:cNvSpPr>
            <a:spLocks noGrp="1"/>
          </p:cNvSpPr>
          <p:nvPr>
            <p:ph type="body" sz="quarter" idx="4294967295"/>
          </p:nvPr>
        </p:nvSpPr>
        <p:spPr>
          <a:xfrm>
            <a:off x="5460411" y="7485979"/>
            <a:ext cx="1867490" cy="1036616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en-US" dirty="0"/>
              <a:t>To try other looks for this flyer, on the Design tab, check out the Themes, Fonts, and Colors galleries.</a:t>
            </a:r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US" dirty="0"/>
              <a:t>Company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AA839F-E8B5-4482-A515-A6346933585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Address, City, ST  ZIP CODE</a:t>
            </a:r>
          </a:p>
          <a:p>
            <a:r>
              <a:rPr lang="en-US" dirty="0"/>
              <a:t>Telephone | Email Address | Web Address</a:t>
            </a:r>
          </a:p>
        </p:txBody>
      </p:sp>
    </p:spTree>
    <p:extLst>
      <p:ext uri="{BB962C8B-B14F-4D97-AF65-F5344CB8AC3E}">
        <p14:creationId xmlns:p14="http://schemas.microsoft.com/office/powerpoint/2010/main" val="2570050713"/>
      </p:ext>
    </p:extLst>
  </p:cSld>
  <p:clrMapOvr>
    <a:masterClrMapping/>
  </p:clrMapOvr>
</p:sld>
</file>

<file path=ppt/theme/theme1.xml><?xml version="1.0" encoding="utf-8"?>
<a:theme xmlns:a="http://schemas.openxmlformats.org/drawingml/2006/main" name="Small Business Flyer 8.5 x 11">
  <a:themeElements>
    <a:clrScheme name="Custom 24">
      <a:dk1>
        <a:sysClr val="windowText" lastClr="000000"/>
      </a:dk1>
      <a:lt1>
        <a:sysClr val="window" lastClr="FFFFFF"/>
      </a:lt1>
      <a:dk2>
        <a:srgbClr val="2F4158"/>
      </a:dk2>
      <a:lt2>
        <a:srgbClr val="F2F2F2"/>
      </a:lt2>
      <a:accent1>
        <a:srgbClr val="D0DE4E"/>
      </a:accent1>
      <a:accent2>
        <a:srgbClr val="3D5157"/>
      </a:accent2>
      <a:accent3>
        <a:srgbClr val="47653F"/>
      </a:accent3>
      <a:accent4>
        <a:srgbClr val="607E4C"/>
      </a:accent4>
      <a:accent5>
        <a:srgbClr val="78A141"/>
      </a:accent5>
      <a:accent6>
        <a:srgbClr val="9BBB59"/>
      </a:accent6>
      <a:hlink>
        <a:srgbClr val="9BBB59"/>
      </a:hlink>
      <a:folHlink>
        <a:srgbClr val="9BBB59"/>
      </a:folHlink>
    </a:clrScheme>
    <a:fontScheme name="Custom 18">
      <a:majorFont>
        <a:latin typeface="Franklin Gothic Book"/>
        <a:ea typeface=""/>
        <a:cs typeface=""/>
      </a:majorFont>
      <a:minorFont>
        <a:latin typeface="Microsoft Sans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896065_Small business flyer (green design)_RVA_v3.potx" id="{74E4E35A-6BA9-4F14-808F-598447442309}" vid="{887291DB-085A-4C92-9FD6-1CF836C66921}"/>
    </a:ext>
  </a:extLst>
</a:theme>
</file>

<file path=ppt/theme/theme2.xml><?xml version="1.0" encoding="utf-8"?>
<a:theme xmlns:a="http://schemas.openxmlformats.org/drawingml/2006/main" name="Office Theme">
  <a:themeElements>
    <a:clrScheme name="Small Business Flyer">
      <a:dk1>
        <a:sysClr val="windowText" lastClr="000000"/>
      </a:dk1>
      <a:lt1>
        <a:sysClr val="window" lastClr="FFFFFF"/>
      </a:lt1>
      <a:dk2>
        <a:srgbClr val="424243"/>
      </a:dk2>
      <a:lt2>
        <a:srgbClr val="E7E6E6"/>
      </a:lt2>
      <a:accent1>
        <a:srgbClr val="F7B800"/>
      </a:accent1>
      <a:accent2>
        <a:srgbClr val="256DB8"/>
      </a:accent2>
      <a:accent3>
        <a:srgbClr val="56A74A"/>
      </a:accent3>
      <a:accent4>
        <a:srgbClr val="E53E2E"/>
      </a:accent4>
      <a:accent5>
        <a:srgbClr val="717073"/>
      </a:accent5>
      <a:accent6>
        <a:srgbClr val="75496B"/>
      </a:accent6>
      <a:hlink>
        <a:srgbClr val="256DB8"/>
      </a:hlink>
      <a:folHlink>
        <a:srgbClr val="BFBFBF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mall Business Flyer">
      <a:dk1>
        <a:sysClr val="windowText" lastClr="000000"/>
      </a:dk1>
      <a:lt1>
        <a:sysClr val="window" lastClr="FFFFFF"/>
      </a:lt1>
      <a:dk2>
        <a:srgbClr val="424243"/>
      </a:dk2>
      <a:lt2>
        <a:srgbClr val="E7E6E6"/>
      </a:lt2>
      <a:accent1>
        <a:srgbClr val="F7B800"/>
      </a:accent1>
      <a:accent2>
        <a:srgbClr val="256DB8"/>
      </a:accent2>
      <a:accent3>
        <a:srgbClr val="56A74A"/>
      </a:accent3>
      <a:accent4>
        <a:srgbClr val="E53E2E"/>
      </a:accent4>
      <a:accent5>
        <a:srgbClr val="717073"/>
      </a:accent5>
      <a:accent6>
        <a:srgbClr val="75496B"/>
      </a:accent6>
      <a:hlink>
        <a:srgbClr val="256DB8"/>
      </a:hlink>
      <a:folHlink>
        <a:srgbClr val="BFBFBF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2F3319-979A-4875-BB9A-A477B33751A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DB007BF-8F7E-4A12-9D85-473BB8EB5A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8115DC-C815-4683-AE08-6857A74D45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Small business flyer (green design)</Template>
  <TotalTime>0</TotalTime>
  <Words>109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Cambria</vt:lpstr>
      <vt:lpstr>Franklin Gothic Book</vt:lpstr>
      <vt:lpstr>Microsoft Sans Serif</vt:lpstr>
      <vt:lpstr>Small Business Flyer 8.5 x 11</vt:lpstr>
      <vt:lpstr>Title of your event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event</dc:title>
  <dc:creator>Mohamed</dc:creator>
  <cp:lastModifiedBy>Mohamed</cp:lastModifiedBy>
  <cp:revision>1</cp:revision>
  <dcterms:created xsi:type="dcterms:W3CDTF">2021-03-06T07:26:03Z</dcterms:created>
  <dcterms:modified xsi:type="dcterms:W3CDTF">2021-03-06T07:26:11Z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