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2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55301032"/>
        <c:axId val="355303776"/>
      </c:barChart>
      <c:catAx>
        <c:axId val="355301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303776"/>
        <c:crosses val="autoZero"/>
        <c:auto val="1"/>
        <c:lblAlgn val="ctr"/>
        <c:lblOffset val="100"/>
        <c:noMultiLvlLbl val="0"/>
      </c:catAx>
      <c:valAx>
        <c:axId val="35530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301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/>
            <a:t>Step 4 Title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1 Title</a:t>
          </a:r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2 Title</a:t>
          </a:r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3 Title</a:t>
          </a:r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4 Title</a:t>
          </a:r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with Picture Layout</a:t>
            </a:r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- 6</a:t>
            </a:r>
          </a:p>
        </p:txBody>
      </p:sp>
      <p:sp>
        <p:nvSpPr>
          <p:cNvPr id="5" name="Picture Placeholder 4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- 7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representing&#10;3 series combination chart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162340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3187967"/>
              </p:ext>
            </p:extLst>
          </p:nvPr>
        </p:nvGraphicFramePr>
        <p:xfrm>
          <a:off x="6324600" y="1828800"/>
          <a:ext cx="4572000" cy="22987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780775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159</Words>
  <Application>Microsoft Office PowerPoint</Application>
  <PresentationFormat>Widescreen</PresentationFormat>
  <Paragraphs>37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Book Antiqua</vt:lpstr>
      <vt:lpstr>Sales Direction 16X9</vt:lpstr>
      <vt:lpstr>Title with Picture Layout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Add a Slide Title - 4</vt:lpstr>
      <vt:lpstr>PowerPoint Presentation</vt:lpstr>
      <vt:lpstr>Add a Slide Title - 5</vt:lpstr>
      <vt:lpstr>Add a Slide Title - 6</vt:lpstr>
      <vt:lpstr>Add a Slide Title - 7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Mohamed</dc:creator>
  <cp:lastModifiedBy>Mohamed</cp:lastModifiedBy>
  <cp:revision>1</cp:revision>
  <dcterms:created xsi:type="dcterms:W3CDTF">2021-03-06T07:06:57Z</dcterms:created>
  <dcterms:modified xsi:type="dcterms:W3CDTF">2021-03-06T07:07:07Z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