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8"/>
  </p:notesMasterIdLst>
  <p:handoutMasterIdLst>
    <p:handoutMasterId r:id="rId9"/>
  </p:handoutMasterIdLst>
  <p:sldIdLst>
    <p:sldId id="296" r:id="rId2"/>
    <p:sldId id="297" r:id="rId3"/>
    <p:sldId id="298" r:id="rId4"/>
    <p:sldId id="299" r:id="rId5"/>
    <p:sldId id="300" r:id="rId6"/>
    <p:sldId id="30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551" autoAdjust="0"/>
  </p:normalViewPr>
  <p:slideViewPr>
    <p:cSldViewPr snapToGrid="0" snapToObjects="1">
      <p:cViewPr varScale="1">
        <p:scale>
          <a:sx n="86" d="100"/>
          <a:sy n="86" d="100"/>
        </p:scale>
        <p:origin x="562" y="67"/>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874-4E01-A2C9-2E55491AC4E6}"/>
            </c:ext>
          </c:extLst>
        </c:ser>
        <c:ser>
          <c:idx val="1"/>
          <c:order val="1"/>
          <c:tx>
            <c:strRef>
              <c:f>Sheet1!$C$1</c:f>
              <c:strCache>
                <c:ptCount val="1"/>
                <c:pt idx="0">
                  <c:v>Series 2</c:v>
                </c:pt>
              </c:strCache>
            </c:strRef>
          </c:tx>
          <c:spPr>
            <a:solidFill>
              <a:schemeClr val="bg1">
                <a:lumMod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874-4E01-A2C9-2E55491AC4E6}"/>
            </c:ext>
          </c:extLst>
        </c:ser>
        <c:ser>
          <c:idx val="2"/>
          <c:order val="2"/>
          <c:tx>
            <c:strRef>
              <c:f>Sheet1!$D$1</c:f>
              <c:strCache>
                <c:ptCount val="1"/>
                <c:pt idx="0">
                  <c:v>Series 3</c:v>
                </c:pt>
              </c:strCache>
            </c:strRef>
          </c:tx>
          <c:spPr>
            <a:solidFill>
              <a:schemeClr val="tx2"/>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874-4E01-A2C9-2E55491AC4E6}"/>
            </c:ext>
          </c:extLst>
        </c:ser>
        <c:dLbls>
          <c:showLegendKey val="0"/>
          <c:showVal val="0"/>
          <c:showCatName val="0"/>
          <c:showSerName val="0"/>
          <c:showPercent val="0"/>
          <c:showBubbleSize val="0"/>
        </c:dLbls>
        <c:gapWidth val="219"/>
        <c:overlap val="-27"/>
        <c:axId val="96190280"/>
        <c:axId val="96186752"/>
      </c:barChart>
      <c:catAx>
        <c:axId val="96190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186752"/>
        <c:crosses val="autoZero"/>
        <c:auto val="1"/>
        <c:lblAlgn val="ctr"/>
        <c:lblOffset val="100"/>
        <c:noMultiLvlLbl val="0"/>
      </c:catAx>
      <c:valAx>
        <c:axId val="96186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190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2021-03-05</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46501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3</a:t>
            </a:fld>
            <a:endParaRPr lang="en-US" dirty="0"/>
          </a:p>
        </p:txBody>
      </p:sp>
    </p:spTree>
    <p:extLst>
      <p:ext uri="{BB962C8B-B14F-4D97-AF65-F5344CB8AC3E}">
        <p14:creationId xmlns:p14="http://schemas.microsoft.com/office/powerpoint/2010/main" val="229706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4</a:t>
            </a:fld>
            <a:endParaRPr lang="en-US" dirty="0"/>
          </a:p>
        </p:txBody>
      </p:sp>
    </p:spTree>
    <p:extLst>
      <p:ext uri="{BB962C8B-B14F-4D97-AF65-F5344CB8AC3E}">
        <p14:creationId xmlns:p14="http://schemas.microsoft.com/office/powerpoint/2010/main" val="397668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6</a:t>
            </a:fld>
            <a:endParaRPr lang="en-US" dirty="0"/>
          </a:p>
        </p:txBody>
      </p:sp>
    </p:spTree>
    <p:extLst>
      <p:ext uri="{BB962C8B-B14F-4D97-AF65-F5344CB8AC3E}">
        <p14:creationId xmlns:p14="http://schemas.microsoft.com/office/powerpoint/2010/main" val="68686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anchor="ctr" anchorCtr="0">
            <a:noAutofit/>
          </a:bodyPr>
          <a:lstStyle>
            <a:lvl1pPr algn="l">
              <a:defRPr sz="8800" b="1" i="0" spc="150" baseline="0">
                <a:solidFill>
                  <a:schemeClr val="tx1"/>
                </a:solidFill>
                <a:latin typeface="+mj-lt"/>
                <a:ea typeface="Meiryo UI" panose="020B0604030504040204" pitchFamily="34" charset="-128"/>
              </a:defRPr>
            </a:lvl1pPr>
          </a:lstStyle>
          <a:p>
            <a:r>
              <a:rPr lang="en-US" noProof="0" dirty="0"/>
              <a:t>Title</a:t>
            </a:r>
          </a:p>
        </p:txBody>
      </p:sp>
      <p:sp>
        <p:nvSpPr>
          <p:cNvPr id="11" name="Picture Placeholder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a:noAutofit/>
          </a:bodyPr>
          <a:lstStyle>
            <a:lvl1pPr marL="0" indent="0">
              <a:buNone/>
              <a:defRPr>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anchor="ctr">
            <a:normAutofit/>
          </a:bodyPr>
          <a:lstStyle>
            <a:lvl1pPr marL="0" indent="0">
              <a:buNone/>
              <a:defRPr sz="2400" b="1" i="0" cap="all" spc="600" baseline="0"/>
            </a:lvl1pPr>
          </a:lstStyle>
          <a:p>
            <a:pPr lvl="0"/>
            <a:r>
              <a:rPr lang="en-US" dirty="0"/>
              <a:t>Subtitle</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bg2">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2021-03-05</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5" name="Rectangle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bg2">
            <a:alpha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2021-03-05</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2" name="Picture Placeholder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a:lstStyle>
            <a:lvl1pPr marL="0" indent="0">
              <a:buNone/>
              <a:defRPr>
                <a:solidFill>
                  <a:schemeClr val="bg1"/>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a:lstStyle>
            <a:lvl1pPr>
              <a:lnSpc>
                <a:spcPct val="200000"/>
              </a:lnSpc>
              <a:spcBef>
                <a:spcPts val="1000"/>
              </a:spcBef>
              <a:buClrTx/>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a:r>
              <a:rPr lang="en-US"/>
              <a:t>Click to edit Master text styles</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2">
            <a:alpha val="4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2021-03-05</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noProof="0" dirty="0">
              <a:solidFill>
                <a:schemeClr val="bg1"/>
              </a:solidFill>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0" name="Text Placeholder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age and Caption">
    <p:bg>
      <p:bgPr>
        <a:solidFill>
          <a:schemeClr val="bg2">
            <a:alpha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2021-03-05</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3" name="Picture Placeholder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a:lstStyle>
            <a:lvl1pPr marL="0" indent="0">
              <a:buNone/>
              <a:defRPr>
                <a:solidFill>
                  <a:schemeClr val="bg1"/>
                </a:solidFill>
              </a:defRPr>
            </a:lvl1pPr>
          </a:lstStyle>
          <a:p>
            <a:r>
              <a:rPr lang="en-US" noProof="0"/>
              <a:t>Click icon to add picture</a:t>
            </a:r>
            <a:endParaRPr lang="en-US" noProof="0" dirty="0"/>
          </a:p>
        </p:txBody>
      </p:sp>
      <p:sp>
        <p:nvSpPr>
          <p:cNvPr id="6" name="Content Placeholder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a:lstStyle>
            <a:lvl1pPr marL="0" indent="0">
              <a:lnSpc>
                <a:spcPct val="200000"/>
              </a:lnSpc>
              <a:spcBef>
                <a:spcPts val="1900"/>
              </a:spcBef>
              <a:buNone/>
              <a:defRPr/>
            </a:lvl1pPr>
          </a:lstStyle>
          <a:p>
            <a:pPr lvl="0"/>
            <a:r>
              <a:rPr lang="en-US"/>
              <a:t>Click to edit Master text styles</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2021-03-05</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defRPr>
            </a:lvl1pPr>
          </a:lstStyle>
          <a:p>
            <a:fld id="{CACCE73A-EC7C-C74F-BDE1-B9AFE6B3713A}" type="datetimeFigureOut">
              <a:rPr lang="en-US" smtClean="0"/>
              <a:pPr/>
              <a:t>2021-03-05</a:t>
            </a:fld>
            <a:endParaRPr lang="en-US" dirty="0"/>
          </a:p>
        </p:txBody>
      </p:sp>
      <p:sp>
        <p:nvSpPr>
          <p:cNvPr id="5" name="Footer Placeholder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BB2B7-A83A-4015-92BD-4080BC4FD7E7}"/>
              </a:ext>
            </a:extLst>
          </p:cNvPr>
          <p:cNvSpPr>
            <a:spLocks noGrp="1"/>
          </p:cNvSpPr>
          <p:nvPr>
            <p:ph type="title"/>
          </p:nvPr>
        </p:nvSpPr>
        <p:spPr/>
        <p:txBody>
          <a:bodyPr/>
          <a:lstStyle/>
          <a:p>
            <a:r>
              <a:rPr lang="en-US" dirty="0"/>
              <a:t>Title</a:t>
            </a:r>
          </a:p>
        </p:txBody>
      </p:sp>
      <p:pic>
        <p:nvPicPr>
          <p:cNvPr id="9" name="Picture Placeholder 8" descr="A group of people standing in front of a window">
            <a:extLst>
              <a:ext uri="{FF2B5EF4-FFF2-40B4-BE49-F238E27FC236}">
                <a16:creationId xmlns:a16="http://schemas.microsoft.com/office/drawing/2014/main" id="{59E51D7A-DEF4-42CC-83DE-6D857B6DFBFA}"/>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p:pic>
      <p:sp>
        <p:nvSpPr>
          <p:cNvPr id="4" name="Text Placeholder 3">
            <a:extLst>
              <a:ext uri="{FF2B5EF4-FFF2-40B4-BE49-F238E27FC236}">
                <a16:creationId xmlns:a16="http://schemas.microsoft.com/office/drawing/2014/main" id="{A2A41CAF-9D90-4203-BE4A-53EA37304B99}"/>
              </a:ext>
            </a:extLst>
          </p:cNvPr>
          <p:cNvSpPr>
            <a:spLocks noGrp="1"/>
          </p:cNvSpPr>
          <p:nvPr>
            <p:ph type="body" sz="quarter" idx="15"/>
          </p:nvPr>
        </p:nvSpPr>
        <p:spPr/>
        <p:txBody>
          <a:bodyPr/>
          <a:lstStyle/>
          <a:p>
            <a:r>
              <a:rPr lang="en-US" dirty="0"/>
              <a:t>Subtitle</a:t>
            </a:r>
          </a:p>
        </p:txBody>
      </p:sp>
    </p:spTree>
    <p:extLst>
      <p:ext uri="{BB962C8B-B14F-4D97-AF65-F5344CB8AC3E}">
        <p14:creationId xmlns:p14="http://schemas.microsoft.com/office/powerpoint/2010/main" val="36114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A1EDC-CF41-4438-BB57-18569B953129}"/>
              </a:ext>
            </a:extLst>
          </p:cNvPr>
          <p:cNvSpPr>
            <a:spLocks noGrp="1"/>
          </p:cNvSpPr>
          <p:nvPr>
            <p:ph idx="4294967295"/>
          </p:nvPr>
        </p:nvSpPr>
        <p:spPr>
          <a:xfrm>
            <a:off x="639247" y="1469745"/>
            <a:ext cx="10913505" cy="4707218"/>
          </a:xfrm>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a:t>
            </a:r>
          </a:p>
          <a:p>
            <a:r>
              <a:rPr lang="en-US" dirty="0"/>
              <a:t>Fusce est. Vivamus a tellus. Pellentesque habitant morbi tristique senectus et netus et malesuada fames ac turpis egestas. Proin pharetra nonummy pede.</a:t>
            </a:r>
          </a:p>
          <a:p>
            <a:r>
              <a:rPr lang="en-US" dirty="0"/>
              <a:t>Mauris et orci. Aenean nec lorem. In porttitor. Donec laoreet nonummy augue.</a:t>
            </a:r>
          </a:p>
          <a:p>
            <a:r>
              <a:rPr lang="en-US" dirty="0"/>
              <a:t>Suspendisse dui purus, scelerisque at, vulputate vitae, pretium mattis, nunc. Mauris eget neque at sem venenatis eleifend. Ut nonummy. Fusce aliquet pede non pede.</a:t>
            </a:r>
          </a:p>
          <a:p>
            <a:r>
              <a:rPr lang="en-US" dirty="0"/>
              <a:t>Suspendisse dapibus lorem pellentesque magna. Integer nulla. Donec blandit feugiat ligula. Donec hendrerit, felis et imperdiet euismod, purus ipsum pretium metus, in lacinia nulla nisl eget sapien.</a:t>
            </a:r>
          </a:p>
        </p:txBody>
      </p:sp>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t>Title Slide 2</a:t>
            </a:r>
          </a:p>
        </p:txBody>
      </p:sp>
    </p:spTree>
    <p:extLst>
      <p:ext uri="{BB962C8B-B14F-4D97-AF65-F5344CB8AC3E}">
        <p14:creationId xmlns:p14="http://schemas.microsoft.com/office/powerpoint/2010/main" val="145936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3E408D6E-B51C-CD4F-AC1A-15EC32AAB741}"/>
              </a:ext>
            </a:extLst>
          </p:cNvPr>
          <p:cNvSpPr>
            <a:spLocks noGrp="1"/>
          </p:cNvSpPr>
          <p:nvPr>
            <p:ph idx="4294967295"/>
          </p:nvPr>
        </p:nvSpPr>
        <p:spPr>
          <a:xfrm>
            <a:off x="6761117" y="1264837"/>
            <a:ext cx="4791636" cy="4912126"/>
          </a:xfrm>
        </p:spPr>
        <p:txBody>
          <a:bodyPr>
            <a:normAutofit/>
          </a:bodyPr>
          <a:lstStyle/>
          <a:p>
            <a:r>
              <a:rPr lang="en-US" dirty="0"/>
              <a:t>Fusce est. Vivamus a tellus. Pellentesque habitant morbi tristique senectus et netus et malesuada fames ac turpis egestas. Proin pharetra nonummy pede.</a:t>
            </a:r>
          </a:p>
          <a:p>
            <a:r>
              <a:rPr lang="en-US" dirty="0"/>
              <a:t>Mauris et orci. Aenean nec lorem. In porttitor. Donec laoreet nonummy augue.</a:t>
            </a:r>
          </a:p>
          <a:p>
            <a:r>
              <a:rPr lang="en-US" dirty="0"/>
              <a:t>Suspendisse dui purus, scelerisque at, vulputate vitae, pretium mattis, nunc. Mauris eget neque at sem venenatis eleifend. </a:t>
            </a:r>
          </a:p>
        </p:txBody>
      </p:sp>
      <p:sp>
        <p:nvSpPr>
          <p:cNvPr id="21" name="Title 20">
            <a:extLst>
              <a:ext uri="{FF2B5EF4-FFF2-40B4-BE49-F238E27FC236}">
                <a16:creationId xmlns:a16="http://schemas.microsoft.com/office/drawing/2014/main" id="{4095A0CF-E335-0C44-AB23-48EE18153C8F}"/>
              </a:ext>
            </a:extLst>
          </p:cNvPr>
          <p:cNvSpPr>
            <a:spLocks noGrp="1"/>
          </p:cNvSpPr>
          <p:nvPr>
            <p:ph type="title"/>
          </p:nvPr>
        </p:nvSpPr>
        <p:spPr/>
        <p:txBody>
          <a:bodyPr/>
          <a:lstStyle/>
          <a:p>
            <a:r>
              <a:rPr lang="en-US" dirty="0"/>
              <a:t>Title Slide 3</a:t>
            </a:r>
          </a:p>
        </p:txBody>
      </p:sp>
      <p:pic>
        <p:nvPicPr>
          <p:cNvPr id="12" name="Picture Placeholder 11" descr="two women staring at a laptop">
            <a:extLst>
              <a:ext uri="{FF2B5EF4-FFF2-40B4-BE49-F238E27FC236}">
                <a16:creationId xmlns:a16="http://schemas.microsoft.com/office/drawing/2014/main" id="{C4A01B63-37B7-4771-B459-B3EC5C58CB47}"/>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a:xfrm>
            <a:off x="542925" y="571500"/>
            <a:ext cx="5553075" cy="5715000"/>
          </a:xfrm>
        </p:spPr>
      </p:pic>
    </p:spTree>
    <p:extLst>
      <p:ext uri="{BB962C8B-B14F-4D97-AF65-F5344CB8AC3E}">
        <p14:creationId xmlns:p14="http://schemas.microsoft.com/office/powerpoint/2010/main" val="372881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3E408D6E-B51C-CD4F-AC1A-15EC32AAB741}"/>
              </a:ext>
            </a:extLst>
          </p:cNvPr>
          <p:cNvSpPr>
            <a:spLocks noGrp="1"/>
          </p:cNvSpPr>
          <p:nvPr>
            <p:ph idx="4294967295"/>
          </p:nvPr>
        </p:nvSpPr>
        <p:spPr>
          <a:xfrm>
            <a:off x="6494546" y="2611831"/>
            <a:ext cx="5058207" cy="2164163"/>
          </a:xfrm>
        </p:spPr>
        <p:txBody>
          <a:bodyPr>
            <a:normAutofit lnSpcReduction="10000"/>
          </a:bodyPr>
          <a:lstStyle/>
          <a:p>
            <a:r>
              <a:rPr lang="en-US" dirty="0"/>
              <a:t>Fusce est. Vivamus a tellus. Pellentesque habitant morbi tristique senectus et netus et malesuada fames ac turpis egestas. Proin pharetra nonummy pede.</a:t>
            </a:r>
          </a:p>
          <a:p>
            <a:r>
              <a:rPr lang="en-US" dirty="0"/>
              <a:t>Mauris et orci. Aenean nec lorem. In porttitor. Donec laoreet nonummy augue.</a:t>
            </a:r>
          </a:p>
        </p:txBody>
      </p:sp>
      <p:sp>
        <p:nvSpPr>
          <p:cNvPr id="21" name="Title 20">
            <a:extLst>
              <a:ext uri="{FF2B5EF4-FFF2-40B4-BE49-F238E27FC236}">
                <a16:creationId xmlns:a16="http://schemas.microsoft.com/office/drawing/2014/main" id="{4095A0CF-E335-0C44-AB23-48EE18153C8F}"/>
              </a:ext>
            </a:extLst>
          </p:cNvPr>
          <p:cNvSpPr>
            <a:spLocks noGrp="1"/>
          </p:cNvSpPr>
          <p:nvPr>
            <p:ph type="title"/>
          </p:nvPr>
        </p:nvSpPr>
        <p:spPr/>
        <p:txBody>
          <a:bodyPr/>
          <a:lstStyle/>
          <a:p>
            <a:r>
              <a:rPr lang="en-US" dirty="0"/>
              <a:t>Title Slide 4</a:t>
            </a:r>
          </a:p>
        </p:txBody>
      </p:sp>
      <p:pic>
        <p:nvPicPr>
          <p:cNvPr id="5" name="Picture Placeholder 4" descr="a man in a suit and tie&#10;">
            <a:extLst>
              <a:ext uri="{FF2B5EF4-FFF2-40B4-BE49-F238E27FC236}">
                <a16:creationId xmlns:a16="http://schemas.microsoft.com/office/drawing/2014/main" id="{7EF64C15-5C9B-41D1-B2BD-5BB3EC571A2E}"/>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a:xfrm>
            <a:off x="542925" y="0"/>
            <a:ext cx="5408696" cy="6858000"/>
          </a:xfrm>
        </p:spPr>
      </p:pic>
    </p:spTree>
    <p:extLst>
      <p:ext uri="{BB962C8B-B14F-4D97-AF65-F5344CB8AC3E}">
        <p14:creationId xmlns:p14="http://schemas.microsoft.com/office/powerpoint/2010/main" val="288843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46DC-D64C-425E-9709-5C39FB3C99F1}"/>
              </a:ext>
            </a:extLst>
          </p:cNvPr>
          <p:cNvSpPr>
            <a:spLocks noGrp="1"/>
          </p:cNvSpPr>
          <p:nvPr>
            <p:ph type="title"/>
          </p:nvPr>
        </p:nvSpPr>
        <p:spPr/>
        <p:txBody>
          <a:bodyPr/>
          <a:lstStyle/>
          <a:p>
            <a:r>
              <a:rPr lang="en-US" dirty="0"/>
              <a:t>Title Slide 5</a:t>
            </a:r>
          </a:p>
        </p:txBody>
      </p:sp>
      <p:sp>
        <p:nvSpPr>
          <p:cNvPr id="3" name="Text Placeholder 2">
            <a:extLst>
              <a:ext uri="{FF2B5EF4-FFF2-40B4-BE49-F238E27FC236}">
                <a16:creationId xmlns:a16="http://schemas.microsoft.com/office/drawing/2014/main" id="{BF70FD2E-07E5-41D8-BDD0-92C45701AFA9}"/>
              </a:ext>
            </a:extLst>
          </p:cNvPr>
          <p:cNvSpPr>
            <a:spLocks noGrp="1"/>
          </p:cNvSpPr>
          <p:nvPr>
            <p:ph type="body" idx="1"/>
          </p:nvPr>
        </p:nvSpPr>
        <p:spPr/>
        <p:txBody>
          <a:bodyPr/>
          <a:lstStyle/>
          <a:p>
            <a:r>
              <a:rPr lang="en-US" dirty="0"/>
              <a:t>Subtitle A</a:t>
            </a:r>
          </a:p>
        </p:txBody>
      </p:sp>
      <p:sp>
        <p:nvSpPr>
          <p:cNvPr id="4" name="Text Placeholder 3">
            <a:extLst>
              <a:ext uri="{FF2B5EF4-FFF2-40B4-BE49-F238E27FC236}">
                <a16:creationId xmlns:a16="http://schemas.microsoft.com/office/drawing/2014/main" id="{F8568792-C689-427B-B993-5FE8858931ED}"/>
              </a:ext>
            </a:extLst>
          </p:cNvPr>
          <p:cNvSpPr>
            <a:spLocks noGrp="1"/>
          </p:cNvSpPr>
          <p:nvPr>
            <p:ph type="body" idx="14"/>
          </p:nvPr>
        </p:nvSpPr>
        <p:spPr/>
        <p:txBody>
          <a:bodyPr/>
          <a:lstStyle/>
          <a:p>
            <a:r>
              <a:rPr lang="en-US" dirty="0"/>
              <a:t>Subtitle B</a:t>
            </a:r>
          </a:p>
        </p:txBody>
      </p:sp>
      <p:sp>
        <p:nvSpPr>
          <p:cNvPr id="5" name="Content Placeholder 4">
            <a:extLst>
              <a:ext uri="{FF2B5EF4-FFF2-40B4-BE49-F238E27FC236}">
                <a16:creationId xmlns:a16="http://schemas.microsoft.com/office/drawing/2014/main" id="{70C6A1E0-947C-4AFF-917E-B608BADF0266}"/>
              </a:ext>
            </a:extLst>
          </p:cNvPr>
          <p:cNvSpPr>
            <a:spLocks noGrp="1"/>
          </p:cNvSpPr>
          <p:nvPr>
            <p:ph sz="quarter" idx="15"/>
          </p:nvPr>
        </p:nvSpPr>
        <p:spPr/>
        <p:txBody>
          <a:bodyPr>
            <a:normAutofit/>
          </a:bodyPr>
          <a:lstStyle/>
          <a:p>
            <a:r>
              <a:rPr lang="en-US" dirty="0"/>
              <a:t>Fusce est. Vivamus a tellus. Pellentesque habitant morbi tristique senectus et netus et malesuada fames ac turpis egestas. </a:t>
            </a:r>
          </a:p>
          <a:p>
            <a:r>
              <a:rPr lang="en-US" dirty="0"/>
              <a:t>Proin pharetra nonummy pede.</a:t>
            </a:r>
          </a:p>
          <a:p>
            <a:r>
              <a:rPr lang="en-US" dirty="0"/>
              <a:t>Mauris et orci. Aenean nec lorem. In porttitor. Donec laoreet nonummy augue.</a:t>
            </a:r>
          </a:p>
        </p:txBody>
      </p:sp>
      <p:sp>
        <p:nvSpPr>
          <p:cNvPr id="6" name="Content Placeholder 5">
            <a:extLst>
              <a:ext uri="{FF2B5EF4-FFF2-40B4-BE49-F238E27FC236}">
                <a16:creationId xmlns:a16="http://schemas.microsoft.com/office/drawing/2014/main" id="{574555AA-2AFD-4C4E-AC01-1667CE904042}"/>
              </a:ext>
            </a:extLst>
          </p:cNvPr>
          <p:cNvSpPr>
            <a:spLocks noGrp="1"/>
          </p:cNvSpPr>
          <p:nvPr>
            <p:ph sz="quarter" idx="16"/>
          </p:nvPr>
        </p:nvSpPr>
        <p:spPr/>
        <p:txBody>
          <a:bodyPr/>
          <a:lstStyle/>
          <a:p>
            <a:r>
              <a:rPr lang="en-US" dirty="0"/>
              <a:t>Fusce est. Vivamus a tellus. Pellentesque habitant morbi tristique senectus et netus et malesuada fames ac turpis egestas. </a:t>
            </a:r>
          </a:p>
          <a:p>
            <a:r>
              <a:rPr lang="en-US" dirty="0"/>
              <a:t>Proin pharetra nonummy pede.</a:t>
            </a:r>
          </a:p>
          <a:p>
            <a:r>
              <a:rPr lang="en-US" dirty="0"/>
              <a:t>Mauris et orci. Aenean nec lorem. In porttitor. Donec laoreet nonummy augue.</a:t>
            </a:r>
          </a:p>
        </p:txBody>
      </p:sp>
    </p:spTree>
    <p:extLst>
      <p:ext uri="{BB962C8B-B14F-4D97-AF65-F5344CB8AC3E}">
        <p14:creationId xmlns:p14="http://schemas.microsoft.com/office/powerpoint/2010/main" val="218647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dirty="0"/>
              <a:t>Title Slide 6</a:t>
            </a:r>
          </a:p>
        </p:txBody>
      </p:sp>
      <p:graphicFrame>
        <p:nvGraphicFramePr>
          <p:cNvPr id="4" name="Content Placeholder 5" descr="Clustered column chart that shows values for three data series in four categories.">
            <a:extLst>
              <a:ext uri="{FF2B5EF4-FFF2-40B4-BE49-F238E27FC236}">
                <a16:creationId xmlns:a16="http://schemas.microsoft.com/office/drawing/2014/main" id="{4C71649C-3860-439A-B3E1-81A6AED6DBBB}"/>
              </a:ext>
            </a:extLst>
          </p:cNvPr>
          <p:cNvGraphicFramePr>
            <a:graphicFrameLocks/>
          </p:cNvGraphicFramePr>
          <p:nvPr>
            <p:extLst>
              <p:ext uri="{D42A27DB-BD31-4B8C-83A1-F6EECF244321}">
                <p14:modId xmlns:p14="http://schemas.microsoft.com/office/powerpoint/2010/main" val="1388865817"/>
              </p:ext>
            </p:extLst>
          </p:nvPr>
        </p:nvGraphicFramePr>
        <p:xfrm>
          <a:off x="639763" y="1900517"/>
          <a:ext cx="10912475" cy="42764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9435565"/>
      </p:ext>
    </p:extLst>
  </p:cSld>
  <p:clrMapOvr>
    <a:masterClrMapping/>
  </p:clrMapOvr>
</p:sld>
</file>

<file path=ppt/theme/theme1.xml><?xml version="1.0" encoding="utf-8"?>
<a:theme xmlns:a="http://schemas.openxmlformats.org/drawingml/2006/main" name="Minimal and Muted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D9CFDCE-107C-4BA4-BAF5-1A16F67739C2}" vid="{98006FC8-790D-4EF4-A18C-2AD650A278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Japanese business presentation</Template>
  <TotalTime>0</TotalTime>
  <Words>365</Words>
  <Application>Microsoft Office PowerPoint</Application>
  <PresentationFormat>Widescreen</PresentationFormat>
  <Paragraphs>29</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Meiryo</vt:lpstr>
      <vt:lpstr>Meiryo UI</vt:lpstr>
      <vt:lpstr>Arial</vt:lpstr>
      <vt:lpstr>Calibri</vt:lpstr>
      <vt:lpstr>Wingdings</vt:lpstr>
      <vt:lpstr>Minimal and Muted_ALT</vt:lpstr>
      <vt:lpstr>Title</vt:lpstr>
      <vt:lpstr>Title Slide 2</vt:lpstr>
      <vt:lpstr>Title Slide 3</vt:lpstr>
      <vt:lpstr>Title Slide 4</vt:lpstr>
      <vt:lpstr>Title Slide 5</vt:lpstr>
      <vt:lpstr>Title Slide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Mohamed</dc:creator>
  <cp:lastModifiedBy>Mohamed</cp:lastModifiedBy>
  <cp:revision>1</cp:revision>
  <dcterms:created xsi:type="dcterms:W3CDTF">2021-03-05T19:58:48Z</dcterms:created>
  <dcterms:modified xsi:type="dcterms:W3CDTF">2021-03-05T19:58:56Z</dcterms:modified>
</cp:coreProperties>
</file>