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2" r:id="rId2"/>
    <p:sldId id="303" r:id="rId3"/>
    <p:sldId id="259" r:id="rId4"/>
    <p:sldId id="289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4-2D4F-9FA1-365E0D304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4-2D4F-9FA1-365E0D3041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4-2D4F-9FA1-365E0D304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gettyimages-1061332616-2048x2048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77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latin typeface="+mn-lt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 altLang="ja-JP" noProof="0"/>
              <a:t>Click icon to add picture</a:t>
            </a:r>
            <a:endParaRPr lang="en-US" altLang="ja-JP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endParaRPr lang="en-US" sz="2400" b="1" dirty="0">
              <a:solidFill>
                <a:schemeClr val="bg1"/>
              </a:solidFill>
              <a:latin typeface="+mn-lt"/>
              <a:ea typeface="Meiryo" panose="020B0604030504040204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CCE73A-EC7C-C74F-BDE1-B9AFE6B3713A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5D35-D126-3B47-A82C-2A13EA9E0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+mn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5" name="Picture Placeholder 4" descr="woman standing in the street&#10;">
            <a:extLst>
              <a:ext uri="{FF2B5EF4-FFF2-40B4-BE49-F238E27FC236}">
                <a16:creationId xmlns:a16="http://schemas.microsoft.com/office/drawing/2014/main" id="{120E820F-B28F-4486-9338-B0657800FF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3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ja-JP" altLang="en-US" dirty="0"/>
          </a:p>
        </p:txBody>
      </p:sp>
      <p:pic>
        <p:nvPicPr>
          <p:cNvPr id="5" name="Picture Placeholder 4" descr="man in front of crowd">
            <a:extLst>
              <a:ext uri="{FF2B5EF4-FFF2-40B4-BE49-F238E27FC236}">
                <a16:creationId xmlns:a16="http://schemas.microsoft.com/office/drawing/2014/main" id="{EB446F87-E920-4084-8574-3F3BA2741E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811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F42768-7A00-44B6-B91D-8876B8A4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EB3A5-2FC8-4AD8-8BB4-F7837CBF0E1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</a:p>
          <a:p>
            <a:r>
              <a:rPr lang="en-US" dirty="0"/>
              <a:t>Maecenas porttitor congue massa. </a:t>
            </a:r>
          </a:p>
        </p:txBody>
      </p:sp>
      <p:pic>
        <p:nvPicPr>
          <p:cNvPr id="7" name="Picture Placeholder 6" descr="large city landscape">
            <a:extLst>
              <a:ext uri="{FF2B5EF4-FFF2-40B4-BE49-F238E27FC236}">
                <a16:creationId xmlns:a16="http://schemas.microsoft.com/office/drawing/2014/main" id="{E04F9018-8C84-43AA-B858-C90C833AD46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081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5</a:t>
            </a:r>
            <a:endParaRPr lang="en-US" altLang="ja-JP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9ADAFC-DC1D-4249-B968-F885B3594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 A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1ECBBB6-1140-7745-B57A-8FE68E837E23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Subtitle B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017211D-9C44-B641-A078-4EA6FEE3BBF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ja-JP" altLang="en-US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8F30852-7324-B342-92E6-181AD0A5705C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</a:t>
            </a:r>
          </a:p>
          <a:p>
            <a:r>
              <a:rPr lang="en-US" dirty="0"/>
              <a:t>Maecenas porttitor congue massa. 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963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6</a:t>
            </a:r>
          </a:p>
        </p:txBody>
      </p:sp>
      <p:graphicFrame>
        <p:nvGraphicFramePr>
          <p:cNvPr id="6" name="Content Placeholder 5" descr="Clustered column chart that shows values for three data series in four categories.">
            <a:extLst>
              <a:ext uri="{FF2B5EF4-FFF2-40B4-BE49-F238E27FC236}">
                <a16:creationId xmlns:a16="http://schemas.microsoft.com/office/drawing/2014/main" id="{CD40C41F-A4A2-A745-B650-65EBCEB1C06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74722147"/>
              </p:ext>
            </p:extLst>
          </p:nvPr>
        </p:nvGraphicFramePr>
        <p:xfrm>
          <a:off x="639763" y="1900517"/>
          <a:ext cx="10912475" cy="427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28269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and Muted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575339C-C32B-4598-89D3-40CE402AE836}" vid="{2B7EF1B1-1997-4816-8972-8A33AD129E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Asian city presentation</Template>
  <TotalTime>0</TotalTime>
  <Words>254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 UI</vt:lpstr>
      <vt:lpstr>Arial</vt:lpstr>
      <vt:lpstr>Calibri</vt:lpstr>
      <vt:lpstr>Wingdings</vt:lpstr>
      <vt:lpstr>Minimal and Muted</vt:lpstr>
      <vt:lpstr>Title</vt:lpstr>
      <vt:lpstr>Title Slide 2</vt:lpstr>
      <vt:lpstr>Title Slide 3</vt:lpstr>
      <vt:lpstr>Title Slide 4</vt:lpstr>
      <vt:lpstr>Title Slide 5</vt:lpstr>
      <vt:lpstr>Title Slide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Mohamed</dc:creator>
  <cp:lastModifiedBy>Mohamed</cp:lastModifiedBy>
  <cp:revision>1</cp:revision>
  <dcterms:created xsi:type="dcterms:W3CDTF">2021-03-05T20:01:55Z</dcterms:created>
  <dcterms:modified xsi:type="dcterms:W3CDTF">2021-03-05T20:02:06Z</dcterms:modified>
</cp:coreProperties>
</file>