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6" r:id="rId5"/>
  </p:sldMasterIdLst>
  <p:notesMasterIdLst>
    <p:notesMasterId r:id="rId10"/>
  </p:notesMasterIdLst>
  <p:handoutMasterIdLst>
    <p:handoutMasterId r:id="rId11"/>
  </p:handoutMasterIdLst>
  <p:sldIdLst>
    <p:sldId id="263" r:id="rId6"/>
    <p:sldId id="270" r:id="rId7"/>
    <p:sldId id="271" r:id="rId8"/>
    <p:sldId id="272" r:id="rId9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93" userDrawn="1">
          <p15:clr>
            <a:srgbClr val="A4A3A4"/>
          </p15:clr>
        </p15:guide>
        <p15:guide id="3" pos="2102" userDrawn="1">
          <p15:clr>
            <a:srgbClr val="A4A3A4"/>
          </p15:clr>
        </p15:guide>
        <p15:guide id="4" orient="horz" pos="2064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446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B6"/>
    <a:srgbClr val="679B9B"/>
    <a:srgbClr val="FFB0CD"/>
    <a:srgbClr val="C2F0FC"/>
    <a:srgbClr val="F8DB02"/>
    <a:srgbClr val="FFC000"/>
    <a:srgbClr val="D6C666"/>
    <a:srgbClr val="1B1B1B"/>
    <a:srgbClr val="686764"/>
    <a:srgbClr val="F6F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76" autoAdjust="0"/>
  </p:normalViewPr>
  <p:slideViewPr>
    <p:cSldViewPr snapToGrid="0" showGuides="1">
      <p:cViewPr varScale="1">
        <p:scale>
          <a:sx n="76" d="100"/>
          <a:sy n="76" d="100"/>
        </p:scale>
        <p:origin x="1454" y="67"/>
      </p:cViewPr>
      <p:guideLst>
        <p:guide orient="horz" pos="2448"/>
        <p:guide pos="4393"/>
        <p:guide pos="2102"/>
        <p:guide orient="horz" pos="2064"/>
        <p:guide orient="horz" pos="576"/>
        <p:guide orient="horz" pos="4464"/>
        <p:guide orient="horz" pos="4104"/>
      </p:guideLst>
    </p:cSldViewPr>
  </p:slideViewPr>
  <p:outlineViewPr>
    <p:cViewPr>
      <p:scale>
        <a:sx n="33" d="100"/>
        <a:sy n="33" d="100"/>
      </p:scale>
      <p:origin x="0" y="-32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47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AE6F9C8-3427-4856-8C30-6DCAE85AE9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8000" y="0"/>
            <a:ext cx="6710400" cy="7772400"/>
          </a:xfr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FE3184-BAAE-43EA-B40C-B1C1BD2103E1}"/>
              </a:ext>
            </a:extLst>
          </p:cNvPr>
          <p:cNvSpPr/>
          <p:nvPr userDrawn="1"/>
        </p:nvSpPr>
        <p:spPr>
          <a:xfrm>
            <a:off x="3336925" y="16191"/>
            <a:ext cx="6721475" cy="77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12B86-264E-4661-BF82-08C90F541140}"/>
              </a:ext>
            </a:extLst>
          </p:cNvPr>
          <p:cNvSpPr/>
          <p:nvPr userDrawn="1"/>
        </p:nvSpPr>
        <p:spPr>
          <a:xfrm>
            <a:off x="0" y="0"/>
            <a:ext cx="3348000" cy="7788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2C572E-7CA2-476D-B0DD-4B4CC6ACF8B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642112" y="212649"/>
            <a:ext cx="2828538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137D9A-2EFC-467F-8F03-8DA3C4E331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61904" y="640812"/>
            <a:ext cx="2808746" cy="17416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6067DEED-7734-4FB1-8ECC-8F590B39EB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3519" y="859243"/>
            <a:ext cx="2924479" cy="6578487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here to add text</a:t>
            </a:r>
          </a:p>
          <a:p>
            <a:pPr lvl="0"/>
            <a:endParaRPr lang="en-US" noProof="0" dirty="0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F0E3B4AB-7CCE-4A71-8D26-6F26DD58AFE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23519" y="207670"/>
            <a:ext cx="2893612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C78C9D-AC96-4A8A-B6BD-D223121FF474}"/>
              </a:ext>
            </a:extLst>
          </p:cNvPr>
          <p:cNvCxnSpPr>
            <a:cxnSpLocks/>
          </p:cNvCxnSpPr>
          <p:nvPr userDrawn="1"/>
        </p:nvCxnSpPr>
        <p:spPr>
          <a:xfrm>
            <a:off x="303032" y="742933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7A26BE-C644-40A2-B01F-632C31A5E2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0362" y="5257800"/>
            <a:ext cx="3374136" cy="25146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B4ECD-2BAA-4528-AA62-234575823C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17834" y="6910590"/>
            <a:ext cx="2966247" cy="51853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17833" y="5895974"/>
            <a:ext cx="2966247" cy="878091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51567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2102">
          <p15:clr>
            <a:srgbClr val="FBAE40"/>
          </p15:clr>
        </p15:guide>
        <p15:guide id="3" pos="4211">
          <p15:clr>
            <a:srgbClr val="FBAE40"/>
          </p15:clr>
        </p15:guide>
        <p15:guide id="4" orient="horz" pos="4693">
          <p15:clr>
            <a:srgbClr val="FBAE40"/>
          </p15:clr>
        </p15:guide>
        <p15:guide id="5" orient="horz" pos="180">
          <p15:clr>
            <a:srgbClr val="FBAE40"/>
          </p15:clr>
        </p15:guide>
        <p15:guide id="6" pos="192" userDrawn="1">
          <p15:clr>
            <a:srgbClr val="FBAE40"/>
          </p15:clr>
        </p15:guide>
        <p15:guide id="7" orient="horz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3937CC-E76D-4CB5-9BF4-36F1AFEDF89C}"/>
              </a:ext>
            </a:extLst>
          </p:cNvPr>
          <p:cNvSpPr/>
          <p:nvPr userDrawn="1"/>
        </p:nvSpPr>
        <p:spPr>
          <a:xfrm>
            <a:off x="6711696" y="0"/>
            <a:ext cx="3355848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988413-9B64-4CCC-B63E-0D7644E922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144" y="3886200"/>
            <a:ext cx="6720840" cy="3886200"/>
          </a:xfrm>
        </p:spPr>
        <p:txBody>
          <a:bodyPr/>
          <a:lstStyle/>
          <a:p>
            <a:r>
              <a:rPr lang="en-US" dirty="0"/>
              <a:t>Add Image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22DF17-82B7-434C-9A2B-B69D5EBAB6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883921"/>
            <a:ext cx="2804477" cy="2672067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 marL="113157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 marL="150876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E1F595-C7A2-489A-AF16-62824DB3C714}"/>
              </a:ext>
            </a:extLst>
          </p:cNvPr>
          <p:cNvCxnSpPr/>
          <p:nvPr userDrawn="1"/>
        </p:nvCxnSpPr>
        <p:spPr>
          <a:xfrm>
            <a:off x="288925" y="710214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E1CB6B1-120F-479E-9387-22CF6748A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7243" y="266483"/>
            <a:ext cx="2792875" cy="3289515"/>
          </a:xfrm>
        </p:spPr>
        <p:txBody>
          <a:bodyPr lIns="0" tIns="0" anchor="ctr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7D97B175-9E1D-4A80-8B61-E5F978BD0A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85243" y="266484"/>
            <a:ext cx="2804477" cy="384672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0680718-1AAD-4AA9-A7AF-B918643294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87223" y="897114"/>
            <a:ext cx="2804477" cy="1426268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D65F1-DD79-B94E-BD08-2293EB46E00D}"/>
              </a:ext>
            </a:extLst>
          </p:cNvPr>
          <p:cNvCxnSpPr/>
          <p:nvPr userDrawn="1"/>
        </p:nvCxnSpPr>
        <p:spPr>
          <a:xfrm>
            <a:off x="6984925" y="714500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153BC095-21B2-478D-B282-47C2CB4448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85243" y="2671400"/>
            <a:ext cx="2804477" cy="49261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1CA95-4D6E-496A-B3C5-14E91FCC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25" y="266485"/>
            <a:ext cx="2804477" cy="261116"/>
          </a:xfrm>
        </p:spPr>
        <p:txBody>
          <a:bodyPr lIns="0" tIns="0">
            <a:normAutofit/>
          </a:bodyPr>
          <a:lstStyle>
            <a:lvl1pPr>
              <a:spcBef>
                <a:spcPts val="825"/>
              </a:spcBef>
              <a:defRPr sz="2000" b="1" cap="all" baseline="0"/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7060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>
          <p15:clr>
            <a:srgbClr val="FBAE40"/>
          </p15:clr>
        </p15:guide>
        <p15:guide id="2" pos="3168">
          <p15:clr>
            <a:srgbClr val="FBAE40"/>
          </p15:clr>
        </p15:guide>
        <p15:guide id="3" pos="174">
          <p15:clr>
            <a:srgbClr val="FBAE40"/>
          </p15:clr>
        </p15:guide>
        <p15:guide id="4" pos="4392" userDrawn="1">
          <p15:clr>
            <a:srgbClr val="FBAE40"/>
          </p15:clr>
        </p15:guide>
        <p15:guide id="5" pos="61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E3184-BAAE-43EA-B40C-B1C1BD2103E1}"/>
              </a:ext>
            </a:extLst>
          </p:cNvPr>
          <p:cNvSpPr/>
          <p:nvPr userDrawn="1"/>
        </p:nvSpPr>
        <p:spPr>
          <a:xfrm>
            <a:off x="3336925" y="16191"/>
            <a:ext cx="6721475" cy="777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AE6F9C8-3427-4856-8C30-6DCAE85AE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36925" y="16191"/>
            <a:ext cx="6710400" cy="7772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Add Image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DE78FA7-4C5C-4666-8E47-CBC39B0E6A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10363" y="5105400"/>
            <a:ext cx="3374136" cy="248716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None/>
              <a:defRPr sz="800">
                <a:solidFill>
                  <a:schemeClr val="bg1"/>
                </a:solidFill>
              </a:defRPr>
            </a:lvl4pPr>
            <a:lvl5pPr marL="1828800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12B86-264E-4661-BF82-08C90F541140}"/>
              </a:ext>
            </a:extLst>
          </p:cNvPr>
          <p:cNvSpPr/>
          <p:nvPr userDrawn="1"/>
        </p:nvSpPr>
        <p:spPr>
          <a:xfrm>
            <a:off x="0" y="0"/>
            <a:ext cx="3348000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2C572E-7CA2-476D-B0DD-4B4CC6ACF8B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199949"/>
            <a:ext cx="2893612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137D9A-2EFC-467F-8F03-8DA3C4E331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628112"/>
            <a:ext cx="2893612" cy="1741653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3996" y="6208573"/>
            <a:ext cx="2966247" cy="701345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F0E3B4AB-7CCE-4A71-8D26-6F26DD58AFE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98119" y="202983"/>
            <a:ext cx="2897068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C78C9D-AC96-4A8A-B6BD-D223121FF474}"/>
              </a:ext>
            </a:extLst>
          </p:cNvPr>
          <p:cNvCxnSpPr>
            <a:cxnSpLocks/>
          </p:cNvCxnSpPr>
          <p:nvPr userDrawn="1"/>
        </p:nvCxnSpPr>
        <p:spPr>
          <a:xfrm>
            <a:off x="274319" y="738246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EFC47E-3E71-499D-A09B-118EC606C07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31150" y="5268231"/>
            <a:ext cx="914400" cy="9144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Add Logo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13996" y="6812496"/>
            <a:ext cx="2966247" cy="51853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5062D0-E551-4B70-86FC-990B87238C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120" y="994425"/>
            <a:ext cx="2897067" cy="644797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FB3BBE-B94C-4030-B879-F3A05D75F9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11696" y="7591425"/>
            <a:ext cx="3398837" cy="223838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02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2102">
          <p15:clr>
            <a:srgbClr val="FBAE40"/>
          </p15:clr>
        </p15:guide>
        <p15:guide id="3" pos="4211">
          <p15:clr>
            <a:srgbClr val="FBAE40"/>
          </p15:clr>
        </p15:guide>
        <p15:guide id="4" orient="horz" pos="4693">
          <p15:clr>
            <a:srgbClr val="FBAE40"/>
          </p15:clr>
        </p15:guide>
        <p15:guide id="5" orient="horz" pos="180">
          <p15:clr>
            <a:srgbClr val="FBAE40"/>
          </p15:clr>
        </p15:guide>
        <p15:guide id="6" pos="168" userDrawn="1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pos="3168" userDrawn="1">
          <p15:clr>
            <a:srgbClr val="FBAE40"/>
          </p15:clr>
        </p15:guide>
        <p15:guide id="9" pos="5280" userDrawn="1">
          <p15:clr>
            <a:srgbClr val="FBAE40"/>
          </p15:clr>
        </p15:guide>
        <p15:guide id="10" orient="horz" pos="4464" userDrawn="1">
          <p15:clr>
            <a:srgbClr val="FBAE40"/>
          </p15:clr>
        </p15:guide>
        <p15:guide id="11" orient="horz" pos="4104" userDrawn="1">
          <p15:clr>
            <a:srgbClr val="FBAE40"/>
          </p15:clr>
        </p15:guide>
        <p15:guide id="12" pos="19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31538-66AA-45AA-8BA0-5D09C50D1BC9}"/>
              </a:ext>
            </a:extLst>
          </p:cNvPr>
          <p:cNvSpPr/>
          <p:nvPr userDrawn="1"/>
        </p:nvSpPr>
        <p:spPr>
          <a:xfrm>
            <a:off x="-6427" y="3884205"/>
            <a:ext cx="6722989" cy="3888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988413-9B64-4CCC-B63E-0D7644E922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10082" cy="3886200"/>
          </a:xfrm>
        </p:spPr>
        <p:txBody>
          <a:bodyPr/>
          <a:lstStyle/>
          <a:p>
            <a:r>
              <a:rPr lang="en-US" dirty="0"/>
              <a:t>Add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F9EA7F-F32D-4A82-919B-9594BA6FF9B2}"/>
              </a:ext>
            </a:extLst>
          </p:cNvPr>
          <p:cNvSpPr/>
          <p:nvPr userDrawn="1"/>
        </p:nvSpPr>
        <p:spPr>
          <a:xfrm>
            <a:off x="-6426" y="8637"/>
            <a:ext cx="6716826" cy="499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22DF17-82B7-434C-9A2B-B69D5EBAB6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362" y="4823028"/>
            <a:ext cx="2804477" cy="248564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 marL="113157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 marL="150876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E1F595-C7A2-489A-AF16-62824DB3C714}"/>
              </a:ext>
            </a:extLst>
          </p:cNvPr>
          <p:cNvCxnSpPr/>
          <p:nvPr userDrawn="1"/>
        </p:nvCxnSpPr>
        <p:spPr>
          <a:xfrm>
            <a:off x="274320" y="4609565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E1CB6B1-120F-479E-9387-22CF6748A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8875" y="285750"/>
            <a:ext cx="2804477" cy="3028950"/>
          </a:xfrm>
        </p:spPr>
        <p:txBody>
          <a:bodyPr lIns="0" tIns="0" anchor="ctr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7D97B175-9E1D-4A80-8B61-E5F978BD0A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5975" y="4170070"/>
            <a:ext cx="2804477" cy="39707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0680718-1AAD-4AA9-A7AF-B918643294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6680" y="4812952"/>
            <a:ext cx="2804477" cy="142646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D65F1-DD79-B94E-BD08-2293EB46E00D}"/>
              </a:ext>
            </a:extLst>
          </p:cNvPr>
          <p:cNvCxnSpPr/>
          <p:nvPr userDrawn="1"/>
        </p:nvCxnSpPr>
        <p:spPr>
          <a:xfrm>
            <a:off x="3615657" y="4618086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153BC095-21B2-478D-B282-47C2CB4448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86016" y="4044950"/>
            <a:ext cx="2804477" cy="344170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21C47CA-620D-418F-A6BC-C20DCD7CEB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6016" y="3651250"/>
            <a:ext cx="2804477" cy="221056"/>
          </a:xfrm>
        </p:spPr>
        <p:txBody>
          <a:bodyPr lIns="0" anchor="t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0DDA1-609A-4DC4-A3B1-3686A505CDF1}"/>
              </a:ext>
            </a:extLst>
          </p:cNvPr>
          <p:cNvSpPr/>
          <p:nvPr userDrawn="1"/>
        </p:nvSpPr>
        <p:spPr>
          <a:xfrm>
            <a:off x="6703909" y="7589520"/>
            <a:ext cx="33528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33BB383-DD29-4B76-90D6-67CB362F98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25" y="4170070"/>
            <a:ext cx="2804477" cy="261116"/>
          </a:xfrm>
        </p:spPr>
        <p:txBody>
          <a:bodyPr lIns="0" tIns="0">
            <a:normAutofit/>
          </a:bodyPr>
          <a:lstStyle>
            <a:lvl1pPr>
              <a:spcBef>
                <a:spcPts val="825"/>
              </a:spcBef>
              <a:defRPr sz="2000" b="1" cap="all" baseline="0"/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10334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>
          <p15:clr>
            <a:srgbClr val="FBAE40"/>
          </p15:clr>
        </p15:guide>
        <p15:guide id="2" pos="3168">
          <p15:clr>
            <a:srgbClr val="FBAE40"/>
          </p15:clr>
        </p15:guide>
        <p15:guide id="3" pos="174">
          <p15:clr>
            <a:srgbClr val="FBAE40"/>
          </p15:clr>
        </p15:guide>
        <p15:guide id="4" orient="horz" pos="2448" userDrawn="1">
          <p15:clr>
            <a:srgbClr val="FBAE40"/>
          </p15:clr>
        </p15:guide>
        <p15:guide id="5" orient="horz" pos="2548" userDrawn="1">
          <p15:clr>
            <a:srgbClr val="FBAE40"/>
          </p15:clr>
        </p15:guide>
        <p15:guide id="6" pos="2088" userDrawn="1">
          <p15:clr>
            <a:srgbClr val="FBAE40"/>
          </p15:clr>
        </p15:guide>
        <p15:guide id="7" pos="4224" userDrawn="1">
          <p15:clr>
            <a:srgbClr val="FBAE40"/>
          </p15:clr>
        </p15:guide>
        <p15:guide id="8" pos="4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9A7E9-4339-416F-B0E6-8551A47D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7FB1-49D3-4391-A9B3-DD716F98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2068513"/>
            <a:ext cx="8674100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A80D-FEF8-4C34-BC60-B004381B7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B83A-5ED1-4B3E-AD16-60E9E005CB2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7CC3-054B-4308-9332-3F1AB9D4F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2322-9331-4884-BF4B-E8EAD3E64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A8B4-4F00-4D78-8B2A-559E01C58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dining room table in front of a window-&#10;modern kitchen">
            <a:extLst>
              <a:ext uri="{FF2B5EF4-FFF2-40B4-BE49-F238E27FC236}">
                <a16:creationId xmlns:a16="http://schemas.microsoft.com/office/drawing/2014/main" id="{53333449-22E6-4C67-BBFA-0E22D20DCA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" r="10"/>
          <a:stretch>
            <a:fillRect/>
          </a:stretch>
        </p:blipFill>
        <p:spPr>
          <a:xfrm>
            <a:off x="3348039" y="0"/>
            <a:ext cx="6710400" cy="7772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44CC-FC98-E24B-A529-31A8F96056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83A5B-A5B5-4C43-85A9-627724DFAA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Kitchen Collections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C62A14-C2DE-4108-8118-8F56DD48F9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r>
              <a:rPr lang="en-US" dirty="0"/>
              <a:t>Maecenas porttitor congue massa. Fusce posuere, magna sed pulvinar ultricies, purus lectus malesuada libero, sit amet commodo magna eros quis eros quis urna.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C56E7-3668-4619-BD9A-753E2E64A1B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C0E6265-335E-4CFC-A7D5-B8575746FE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0362" y="5257800"/>
            <a:ext cx="3348038" cy="2514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71F2202-B3E1-EF4E-998E-711D24EB3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3888" y="6602209"/>
            <a:ext cx="2810193" cy="634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96912AF-CC11-413D-98FF-CAC615FD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3888" y="5649709"/>
            <a:ext cx="2810192" cy="878091"/>
          </a:xfrm>
        </p:spPr>
        <p:txBody>
          <a:bodyPr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VANARSDEL</a:t>
            </a:r>
          </a:p>
        </p:txBody>
      </p:sp>
    </p:spTree>
    <p:extLst>
      <p:ext uri="{BB962C8B-B14F-4D97-AF65-F5344CB8AC3E}">
        <p14:creationId xmlns:p14="http://schemas.microsoft.com/office/powerpoint/2010/main" val="56908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modern kitchen with a sink and a window&#10;&#10;">
            <a:extLst>
              <a:ext uri="{FF2B5EF4-FFF2-40B4-BE49-F238E27FC236}">
                <a16:creationId xmlns:a16="http://schemas.microsoft.com/office/drawing/2014/main" id="{BBE6C36E-FFF3-45BF-924D-0E306DFBD6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5" b="5"/>
          <a:stretch>
            <a:fillRect/>
          </a:stretch>
        </p:blipFill>
        <p:spPr/>
      </p:pic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264A775-FCE2-465E-ABA4-0572662FF7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42C8F3-3B31-46A2-B6AD-ED5F11D875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MAKE YOUR HOUSE INTO A HOME WITH OUR STYLISH PIECES.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9BAD20-B998-9E44-A1AE-E2FF5FA800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74461FF-D426-4D55-B1C3-F4EB73909E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567 Main St </a:t>
            </a:r>
          </a:p>
          <a:p>
            <a:r>
              <a:rPr lang="en-US" dirty="0"/>
              <a:t>Buffalo, NY 98052</a:t>
            </a:r>
          </a:p>
          <a:p>
            <a:r>
              <a:rPr lang="en-US" dirty="0"/>
              <a:t>555-0100</a:t>
            </a:r>
          </a:p>
          <a:p>
            <a:r>
              <a:rPr lang="en-US" dirty="0"/>
              <a:t>john@vanarsdel.com</a:t>
            </a:r>
          </a:p>
          <a:p>
            <a:r>
              <a:rPr lang="en-US" dirty="0"/>
              <a:t>vanarsdel.com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2DFB518-5636-4B6C-A783-38D866BF31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558C6B9-4AEF-44EE-B8C7-64015694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9314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dining room table in front of a window&#10;-modern kitchen">
            <a:extLst>
              <a:ext uri="{FF2B5EF4-FFF2-40B4-BE49-F238E27FC236}">
                <a16:creationId xmlns:a16="http://schemas.microsoft.com/office/drawing/2014/main" id="{3B5CA095-C58F-4383-BAFB-35376809D6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" r="10"/>
          <a:stretch>
            <a:fillRect/>
          </a:stretch>
        </p:blipFill>
        <p:spPr>
          <a:xfrm>
            <a:off x="3329129" y="-1"/>
            <a:ext cx="6747406" cy="7815263"/>
          </a:xfrm>
        </p:spPr>
      </p:pic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05D2F672-3F7A-4CF0-9E66-58195999B3D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D9CF-0A67-4495-BEF7-AAAA5BE24B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99EAE-3BEC-42D2-81AC-8D19863B31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Kitchen Collections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129AD9F-F5D3-4883-950E-1C34B4DB9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3888" y="6208573"/>
            <a:ext cx="2886391" cy="70134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VANARSDEL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C1973F-9B0B-42BA-9CD0-FA857C9FCC6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pic>
        <p:nvPicPr>
          <p:cNvPr id="48" name="Picture Placeholder 47" descr="Logo placeholder&#10;">
            <a:extLst>
              <a:ext uri="{FF2B5EF4-FFF2-40B4-BE49-F238E27FC236}">
                <a16:creationId xmlns:a16="http://schemas.microsoft.com/office/drawing/2014/main" id="{3C04948C-CB28-40DE-81CA-416496E0A3A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41470" y="5276923"/>
            <a:ext cx="831850" cy="831850"/>
          </a:xfrm>
        </p:spPr>
      </p:pic>
      <p:sp>
        <p:nvSpPr>
          <p:cNvPr id="35" name="Subtitle 34">
            <a:extLst>
              <a:ext uri="{FF2B5EF4-FFF2-40B4-BE49-F238E27FC236}">
                <a16:creationId xmlns:a16="http://schemas.microsoft.com/office/drawing/2014/main" id="{0007F172-969A-4A21-8442-BA5B7017C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3889" y="7022949"/>
            <a:ext cx="2767012" cy="3951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LOREM IPSUM DOLOR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C3575C9-53BA-4F58-A09A-E6909856F1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Lorem ipsum dolor sit amet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Consectetuer adipiscing elit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porttitor congue 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Fusce posuere, magna sed pulvinar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35D921C-B9E3-4089-899D-6CBC7B764A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811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modern  kitchen with a sink and a window&#10;&#10;">
            <a:extLst>
              <a:ext uri="{FF2B5EF4-FFF2-40B4-BE49-F238E27FC236}">
                <a16:creationId xmlns:a16="http://schemas.microsoft.com/office/drawing/2014/main" id="{CE6A921F-AFFE-4AAB-A6B7-524DDC5B22B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78" r="78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F4A35EF-D140-46AF-8FDD-06CCCFC028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MAKE YOUR HOUSE INTO A HOME WITH OUR STYLISH PIECES.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7F3D8-7869-4D84-8080-38282D8F1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AB717E8-011C-4547-A6B4-B8F2FE4F15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567 Main St </a:t>
            </a:r>
          </a:p>
          <a:p>
            <a:r>
              <a:rPr lang="en-US" dirty="0"/>
              <a:t>Buffalo, NY 98052</a:t>
            </a:r>
          </a:p>
          <a:p>
            <a:r>
              <a:rPr lang="en-US" dirty="0"/>
              <a:t>555-0100</a:t>
            </a:r>
          </a:p>
          <a:p>
            <a:r>
              <a:rPr lang="en-US" dirty="0"/>
              <a:t>john@vanarsdel.com</a:t>
            </a:r>
          </a:p>
          <a:p>
            <a:r>
              <a:rPr lang="en-US" dirty="0"/>
              <a:t>vanarsdel.com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34FBE4E-7792-4126-8B20-20B75DADB1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4C135CF-91A1-4BBD-80B5-81BB99A6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91440" bIns="45720" rtlCol="0" anchor="t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theme/theme1.xml><?xml version="1.0" encoding="utf-8"?>
<a:theme xmlns:a="http://schemas.openxmlformats.org/drawingml/2006/main" name="Option 1">
  <a:themeElements>
    <a:clrScheme name="Yellow Broch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DB02"/>
      </a:accent1>
      <a:accent2>
        <a:srgbClr val="F6F5F1"/>
      </a:accent2>
      <a:accent3>
        <a:srgbClr val="686764"/>
      </a:accent3>
      <a:accent4>
        <a:srgbClr val="1B1B1B"/>
      </a:accent4>
      <a:accent5>
        <a:srgbClr val="D6C666"/>
      </a:accent5>
      <a:accent6>
        <a:srgbClr val="008DF6"/>
      </a:accent6>
      <a:hlink>
        <a:srgbClr val="0563C1"/>
      </a:hlink>
      <a:folHlink>
        <a:srgbClr val="954F72"/>
      </a:folHlink>
    </a:clrScheme>
    <a:fontScheme name="Custom 2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ellow Accent Brochure_02_Win32_CA_JB_v3" id="{E8F0F226-BBBA-41AA-9134-955A6923E614}" vid="{B1902A4E-1C7E-4933-A6CB-A1A001CBAC5F}"/>
    </a:ext>
  </a:extLst>
</a:theme>
</file>

<file path=ppt/theme/theme2.xml><?xml version="1.0" encoding="utf-8"?>
<a:theme xmlns:a="http://schemas.openxmlformats.org/drawingml/2006/main" name="Option 2">
  <a:themeElements>
    <a:clrScheme name="Yellow Broch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DB02"/>
      </a:accent1>
      <a:accent2>
        <a:srgbClr val="F6F5F1"/>
      </a:accent2>
      <a:accent3>
        <a:srgbClr val="686764"/>
      </a:accent3>
      <a:accent4>
        <a:srgbClr val="1B1B1B"/>
      </a:accent4>
      <a:accent5>
        <a:srgbClr val="D6C666"/>
      </a:accent5>
      <a:accent6>
        <a:srgbClr val="008DF6"/>
      </a:accent6>
      <a:hlink>
        <a:srgbClr val="0563C1"/>
      </a:hlink>
      <a:folHlink>
        <a:srgbClr val="954F72"/>
      </a:folHlink>
    </a:clrScheme>
    <a:fontScheme name="Custom 4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Yellow Accent Brochure_02_Win32_CA_JB_v3" id="{E8F0F226-BBBA-41AA-9134-955A6923E614}" vid="{54FEF6AC-E17A-46C3-8802-6D30F3A152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C740B6-F6CE-4D30-A20A-371284ACF7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0C39CA-9915-47FC-83A1-6E8C207A3B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571A76-9EB8-4894-8453-B7A5614E2C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brochure</Template>
  <TotalTime>0</TotalTime>
  <Words>490</Words>
  <Application>Microsoft Office PowerPoint</Application>
  <PresentationFormat>Custom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Calibri</vt:lpstr>
      <vt:lpstr>Posterama</vt:lpstr>
      <vt:lpstr>Option 1</vt:lpstr>
      <vt:lpstr>Option 2</vt:lpstr>
      <vt:lpstr>VANARSDEL</vt:lpstr>
      <vt:lpstr>SERVICES</vt:lpstr>
      <vt:lpstr>VANARSDEL 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VANARSDEL</dc:title>
  <dc:creator>Mohamed</dc:creator>
  <cp:lastModifiedBy>Mohamed</cp:lastModifiedBy>
  <cp:revision>1</cp:revision>
  <dcterms:created xsi:type="dcterms:W3CDTF">2021-03-05T19:59:43Z</dcterms:created>
  <dcterms:modified xsi:type="dcterms:W3CDTF">2021-03-05T19:59:51Z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