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17BA0-0FD1-4C3C-86C2-86D6EC9BB138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38032-B9E0-494D-85BA-B474F0D54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8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8D733-7E1F-4775-BCB3-287FB6A12973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64AD8-5229-44E4-9BAC-D1182B1E9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9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64AD8-5229-44E4-9BAC-D1182B1E95E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64AD8-5229-44E4-9BAC-D1182B1E95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6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22AC3-47E6-4149-8F21-6ED856F4B56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0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Left side has a closeup of hands on a keyboard and right side has a closeup of three people's faces"/>
          <p:cNvPicPr>
            <a:picLocks noChangeAspect="1"/>
          </p:cNvPicPr>
          <p:nvPr userDrawn="1"/>
        </p:nvPicPr>
        <p:blipFill rotWithShape="1">
          <a:blip r:embed="rId2"/>
          <a:srcRect t="5040" b="1624"/>
          <a:stretch/>
        </p:blipFill>
        <p:spPr>
          <a:xfrm>
            <a:off x="3048" y="1"/>
            <a:ext cx="12188952" cy="6400800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76200" y="2295843"/>
            <a:ext cx="5970037" cy="2387600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76200" y="4856481"/>
            <a:ext cx="597003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C6910E2-EBDE-4C85-B7D2-51BD51636BE2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33700"/>
            <a:ext cx="10515600" cy="32218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5A4BE-F962-4B10-8849-5A0AE9BA0830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5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47799"/>
            <a:ext cx="2628900" cy="4729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47799"/>
            <a:ext cx="7734300" cy="4729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ABE2-E9E2-4F3C-81C7-51E65F59850F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49A-97A1-4E8F-9E5B-5B2FBE5B5D14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FA66-4055-4761-B0C5-5BE9A449289D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33699"/>
            <a:ext cx="5181600" cy="324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33699"/>
            <a:ext cx="5181600" cy="3243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E13E-FD7A-4C19-8CA3-CCD4F20FE748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47800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88737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3493588"/>
            <a:ext cx="5156200" cy="2678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2788737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3493588"/>
            <a:ext cx="5157787" cy="2678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3203-5E19-4386-B800-7814A6B25217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C9EC-6E7F-426B-B58A-FF2A513199D8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0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6040-C52D-449E-A120-915E6946F5F6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78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7649"/>
            <a:ext cx="6172200" cy="435562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133494"/>
            <a:ext cx="3932237" cy="3062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FA2D-149F-4AC6-BD2E-54F393739AC8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78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1447800"/>
            <a:ext cx="61722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3494"/>
            <a:ext cx="3932237" cy="30387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C7E1-A080-4A32-8C19-C2396DAEC66F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4CCD-1362-4CC7-BA2D-0BEF6B3A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6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048" y="-5407"/>
            <a:ext cx="12188952" cy="6863407"/>
            <a:chOff x="3048" y="-5407"/>
            <a:chExt cx="12188952" cy="6863407"/>
          </a:xfrm>
        </p:grpSpPr>
        <p:sp>
          <p:nvSpPr>
            <p:cNvPr id="12" name="Rectangle 11"/>
            <p:cNvSpPr/>
            <p:nvPr userDrawn="1"/>
          </p:nvSpPr>
          <p:spPr>
            <a:xfrm>
              <a:off x="3048" y="6311900"/>
              <a:ext cx="12188952" cy="546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" y="-5407"/>
              <a:ext cx="12188952" cy="1367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Left side has a closeup of hands on a keyboard and right side has a closeup of three people's faces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40"/>
          <a:stretch/>
        </p:blipFill>
        <p:spPr>
          <a:xfrm>
            <a:off x="2620347" y="-7553"/>
            <a:ext cx="6964163" cy="13716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1447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2955073"/>
            <a:ext cx="10515600" cy="322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F5695433-AD8F-422D-BF66-1030691AE362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0C8C4CCD-1362-4CC7-BA2D-0BEF6B3A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50000"/>
          </a:schemeClr>
        </a:buClr>
        <a:buSzPct val="80000"/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848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912" userDrawn="1">
          <p15:clr>
            <a:srgbClr val="F26B43"/>
          </p15:clr>
        </p15:guide>
        <p15:guide id="3" orient="horz" pos="3888" userDrawn="1">
          <p15:clr>
            <a:srgbClr val="F26B43"/>
          </p15:clr>
        </p15:guide>
        <p15:guide id="4" pos="648" userDrawn="1">
          <p15:clr>
            <a:srgbClr val="F26B43"/>
          </p15:clr>
        </p15:guide>
        <p15:guide id="5" pos="7152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7" orient="horz" pos="42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/>
        <p:txBody>
          <a:bodyPr/>
          <a:lstStyle/>
          <a:p>
            <a:r>
              <a:rPr lang="en-US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ltGray"/>
        <p:txBody>
          <a:bodyPr/>
          <a:lstStyle/>
          <a:p>
            <a:r>
              <a:rPr lang="en-US"/>
              <a:t>Company Name</a:t>
            </a:r>
            <a:endParaRPr lang="en-US" dirty="0"/>
          </a:p>
        </p:txBody>
      </p:sp>
      <p:pic>
        <p:nvPicPr>
          <p:cNvPr id="5" name="Picture 4" descr="Logo placehold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8" y="173773"/>
            <a:ext cx="262967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9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Discuss the topics covered.</a:t>
            </a:r>
          </a:p>
          <a:p>
            <a:r>
              <a:rPr lang="en-US"/>
              <a:t>Reiterate your welcome.</a:t>
            </a:r>
          </a:p>
          <a:p>
            <a:r>
              <a:rPr lang="en-US"/>
              <a:t>Remind the participants to submit paperwork.</a:t>
            </a:r>
          </a:p>
          <a:p>
            <a:r>
              <a:rPr lang="en-US"/>
              <a:t>Wrap up the orientation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Agenda/Topics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History of company/</a:t>
            </a:r>
            <a:br>
              <a:rPr lang="en-US"/>
            </a:br>
            <a:r>
              <a:rPr lang="en-US"/>
              <a:t>company vision</a:t>
            </a:r>
          </a:p>
          <a:p>
            <a:r>
              <a:rPr lang="en-US"/>
              <a:t>Who’s who</a:t>
            </a:r>
          </a:p>
          <a:p>
            <a:r>
              <a:rPr lang="en-US"/>
              <a:t>Company policies</a:t>
            </a:r>
          </a:p>
          <a:p>
            <a:r>
              <a:rPr lang="en-US"/>
              <a:t>Benefits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Performance reviews</a:t>
            </a:r>
          </a:p>
          <a:p>
            <a:r>
              <a:rPr lang="en-US"/>
              <a:t>Other resources</a:t>
            </a:r>
          </a:p>
          <a:p>
            <a:r>
              <a:rPr lang="en-US"/>
              <a:t>Required paperwork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Company/Company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Year company was founded.</a:t>
            </a:r>
          </a:p>
          <a:p>
            <a:r>
              <a:rPr lang="en-US"/>
              <a:t>Company vision and mission statement.</a:t>
            </a:r>
          </a:p>
          <a:p>
            <a:r>
              <a:rPr lang="en-US"/>
              <a:t>Company products and services.</a:t>
            </a:r>
          </a:p>
          <a:p>
            <a:r>
              <a:rPr lang="en-US"/>
              <a:t>This may take more than one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Who’s Who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 key company executives.</a:t>
            </a:r>
          </a:p>
          <a:p>
            <a:r>
              <a:rPr lang="en-US"/>
              <a:t>Use an organization chart if appropriate.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8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Highlight and review the most important policies.</a:t>
            </a:r>
          </a:p>
          <a:p>
            <a:r>
              <a:rPr lang="en-US"/>
              <a:t>Review company business hours.</a:t>
            </a:r>
          </a:p>
          <a:p>
            <a:r>
              <a:rPr lang="en-US"/>
              <a:t>Talk about expectations for employees.</a:t>
            </a:r>
          </a:p>
          <a:p>
            <a:r>
              <a:rPr lang="en-US"/>
              <a:t>Distribute the company handbook.</a:t>
            </a:r>
          </a:p>
          <a:p>
            <a:r>
              <a:rPr lang="en-US"/>
              <a:t>This may take more than one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5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Health/dental options</a:t>
            </a:r>
          </a:p>
          <a:p>
            <a:r>
              <a:rPr lang="en-US"/>
              <a:t>Vacation/sick leave/holidays</a:t>
            </a:r>
          </a:p>
          <a:p>
            <a:r>
              <a:rPr lang="en-US"/>
              <a:t>Disability/life insurance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Retirement benefits</a:t>
            </a:r>
          </a:p>
          <a:p>
            <a:r>
              <a:rPr lang="en-US"/>
              <a:t>Training/educational  opportunities</a:t>
            </a:r>
          </a:p>
          <a:p>
            <a:r>
              <a:rPr lang="en-US"/>
              <a:t>Other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 the purpose of performance reviews.</a:t>
            </a:r>
          </a:p>
          <a:p>
            <a:r>
              <a:rPr lang="en-US"/>
              <a:t>Describe the frequency and timing of reviews.</a:t>
            </a:r>
          </a:p>
          <a:p>
            <a:r>
              <a:rPr lang="en-US"/>
              <a:t>Outline the review process.</a:t>
            </a:r>
          </a:p>
          <a:p>
            <a:r>
              <a:rPr lang="en-US"/>
              <a:t>Distribute review 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Company handbook</a:t>
            </a:r>
          </a:p>
          <a:p>
            <a:r>
              <a:rPr lang="en-US"/>
              <a:t>Other policy documents</a:t>
            </a:r>
          </a:p>
          <a:p>
            <a:r>
              <a:rPr lang="en-US"/>
              <a:t>Contact name/phone for each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Paperwork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 out and explain any forms needing immediate action.</a:t>
            </a:r>
          </a:p>
          <a:p>
            <a:r>
              <a:rPr lang="en-US"/>
              <a:t>Give deadlines for completing new employee paperwork.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mployee orientation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ln>
          <a:solidFill>
            <a:schemeClr val="accent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Employee orientation presentation.potx" id="{491EEBB4-C6D7-44F0-B46D-F66FCB26A43F}" vid="{9EC79041-D990-4C58-BA79-875FFA2E4A37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0</TotalTime>
  <Words>216</Words>
  <Application>Microsoft Office PowerPoint</Application>
  <PresentationFormat>Widescreen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Employee orientation presentation</vt:lpstr>
      <vt:lpstr>Welcome!</vt:lpstr>
      <vt:lpstr>Agenda/Topics To Be Covered</vt:lpstr>
      <vt:lpstr>History of Company/Company Vision</vt:lpstr>
      <vt:lpstr>Who’s Who</vt:lpstr>
      <vt:lpstr>Company Policies</vt:lpstr>
      <vt:lpstr>Benefits</vt:lpstr>
      <vt:lpstr>Performance Reviews</vt:lpstr>
      <vt:lpstr>Other Resources</vt:lpstr>
      <vt:lpstr>Required Paperwork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Mohamed</dc:creator>
  <cp:lastModifiedBy>Mohamed</cp:lastModifiedBy>
  <cp:revision>1</cp:revision>
  <dcterms:created xsi:type="dcterms:W3CDTF">2021-03-06T07:04:37Z</dcterms:created>
  <dcterms:modified xsi:type="dcterms:W3CDTF">2021-03-06T07:04:51Z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