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/>
                </a:solidFill>
              </a:rPr>
              <a:t>Chart Title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A78-445B-A8CC-92BE541CC7A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78-445B-A8CC-92BE541CC7A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A78-445B-A8CC-92BE541CC7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97471160"/>
        <c:axId val="497480672"/>
      </c:barChart>
      <c:catAx>
        <c:axId val="497471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7480672"/>
        <c:crosses val="autoZero"/>
        <c:auto val="1"/>
        <c:lblAlgn val="ctr"/>
        <c:lblOffset val="100"/>
        <c:noMultiLvlLbl val="0"/>
      </c:catAx>
      <c:valAx>
        <c:axId val="497480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7471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/>
                </a:solidFill>
              </a:rPr>
              <a:t>Chart Title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1F2-304B-B364-C90DE7A44D54}"/>
              </c:ext>
            </c:extLst>
          </c:dPt>
          <c:dPt>
            <c:idx val="1"/>
            <c:bubble3D val="0"/>
            <c:spPr>
              <a:solidFill>
                <a:schemeClr val="accent6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1F2-304B-B364-C90DE7A44D54}"/>
              </c:ext>
            </c:extLst>
          </c:dPt>
          <c:dPt>
            <c:idx val="2"/>
            <c:bubble3D val="0"/>
            <c:spPr>
              <a:solidFill>
                <a:schemeClr val="accent6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1F2-304B-B364-C90DE7A44D54}"/>
              </c:ext>
            </c:extLst>
          </c:dPt>
          <c:dPt>
            <c:idx val="3"/>
            <c:bubble3D val="0"/>
            <c:spPr>
              <a:solidFill>
                <a:schemeClr val="accent6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1F2-304B-B364-C90DE7A44D54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C6-4E24-B9B6-B6C7BA5A17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6">
                <a:tint val="77000"/>
              </a:schemeClr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14-4F31-8AEE-556C441A541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6">
                <a:shade val="76000"/>
              </a:schemeClr>
            </a:solidFill>
            <a:ln>
              <a:noFill/>
            </a:ln>
            <a:effectLst/>
          </c:spP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014-4F31-8AEE-556C441A54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4877008"/>
        <c:axId val="534872744"/>
      </c:areaChart>
      <c:dateAx>
        <c:axId val="53487700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4872744"/>
        <c:crosses val="autoZero"/>
        <c:auto val="1"/>
        <c:lblOffset val="100"/>
        <c:baseTimeUnit val="days"/>
      </c:dateAx>
      <c:valAx>
        <c:axId val="534872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48770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/>
                </a:solidFill>
              </a:rPr>
              <a:t>Chart Title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ED0-4F26-9BFD-DE448A7DB0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4913872"/>
        <c:axId val="684914528"/>
      </c:scatterChart>
      <c:valAx>
        <c:axId val="6849138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4914528"/>
        <c:crosses val="autoZero"/>
        <c:crossBetween val="midCat"/>
      </c:valAx>
      <c:valAx>
        <c:axId val="684914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49138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/>
                </a:solidFill>
              </a:rPr>
              <a:t>Chart Title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334-49D9-8ADE-E7B4694BB660}"/>
              </c:ext>
            </c:extLst>
          </c:dPt>
          <c:dPt>
            <c:idx val="1"/>
            <c:bubble3D val="0"/>
            <c:spPr>
              <a:solidFill>
                <a:schemeClr val="accent1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334-49D9-8ADE-E7B4694BB660}"/>
              </c:ext>
            </c:extLst>
          </c:dPt>
          <c:dPt>
            <c:idx val="2"/>
            <c:bubble3D val="0"/>
            <c:spPr>
              <a:solidFill>
                <a:schemeClr val="accent1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334-49D9-8ADE-E7B4694BB660}"/>
              </c:ext>
            </c:extLst>
          </c:dPt>
          <c:dPt>
            <c:idx val="3"/>
            <c:bubble3D val="0"/>
            <c:spPr>
              <a:solidFill>
                <a:schemeClr val="accent1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334-49D9-8ADE-E7B4694BB660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334-49D9-8ADE-E7B4694BB6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/>
                </a:solidFill>
              </a:rPr>
              <a:t>Chart</a:t>
            </a:r>
            <a:r>
              <a:rPr lang="en-US" baseline="0" dirty="0">
                <a:solidFill>
                  <a:schemeClr val="tx1"/>
                </a:solidFill>
              </a:rPr>
              <a:t> Title</a:t>
            </a:r>
            <a:endParaRPr lang="en-US" dirty="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25109747916117192"/>
          <c:y val="3.412835378257712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1.686046614542307E-2"/>
          <c:y val="0.22804565997518034"/>
          <c:w val="0.93817829080011539"/>
          <c:h val="0.47863645671369215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25"/>
          <c:dPt>
            <c:idx val="0"/>
            <c:bubble3D val="0"/>
            <c:spPr>
              <a:solidFill>
                <a:schemeClr val="accent1">
                  <a:shade val="58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99E9-5843-8B7E-E218E4E843F8}"/>
              </c:ext>
            </c:extLst>
          </c:dPt>
          <c:dPt>
            <c:idx val="1"/>
            <c:bubble3D val="0"/>
            <c:spPr>
              <a:solidFill>
                <a:schemeClr val="accent1">
                  <a:shade val="86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99E9-5843-8B7E-E218E4E843F8}"/>
              </c:ext>
            </c:extLst>
          </c:dPt>
          <c:dPt>
            <c:idx val="2"/>
            <c:bubble3D val="0"/>
            <c:spPr>
              <a:solidFill>
                <a:schemeClr val="accent1">
                  <a:tint val="86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99E9-5843-8B7E-E218E4E843F8}"/>
              </c:ext>
            </c:extLst>
          </c:dPt>
          <c:dPt>
            <c:idx val="3"/>
            <c:bubble3D val="0"/>
            <c:spPr>
              <a:solidFill>
                <a:schemeClr val="accent1">
                  <a:tint val="58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99E9-5843-8B7E-E218E4E843F8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CB-4DB1-BC2F-E9FD1AEF1F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5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6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29740D5-5306-49DE-9209-3D5F57356F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61393F-FAC3-46E3-AD36-375F057872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6E0256-A47A-423D-82C1-CE3E34096B80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64D07A-CF56-40BE-B465-D23BBECDE3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C1B476-0925-4CB1-BBEE-53FE7333955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EDB1B2-ADC1-4F71-9C23-6817A9ACF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701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7EC73C-14F1-40CA-B155-F93825D6FC6D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83D36D-E563-48FB-803B-206164E9C2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361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C2F027-19B2-AF4D-A188-5215541C89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34D9638-0FDB-4306-8A62-C84D2144907E}"/>
              </a:ext>
            </a:extLst>
          </p:cNvPr>
          <p:cNvSpPr/>
          <p:nvPr userDrawn="1"/>
        </p:nvSpPr>
        <p:spPr>
          <a:xfrm>
            <a:off x="838200" y="1119060"/>
            <a:ext cx="5058103" cy="3158650"/>
          </a:xfrm>
          <a:prstGeom prst="roundRect">
            <a:avLst>
              <a:gd name="adj" fmla="val 2692"/>
            </a:avLst>
          </a:prstGeom>
          <a:gradFill>
            <a:gsLst>
              <a:gs pos="0">
                <a:schemeClr val="bg2">
                  <a:lumMod val="85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>
            <a:glow rad="635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7990E77-0451-46EF-A396-5B466F5E2510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27414537"/>
              </p:ext>
            </p:extLst>
          </p:nvPr>
        </p:nvGraphicFramePr>
        <p:xfrm>
          <a:off x="1128110" y="1119060"/>
          <a:ext cx="4463393" cy="29755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itle 9">
            <a:extLst>
              <a:ext uri="{FF2B5EF4-FFF2-40B4-BE49-F238E27FC236}">
                <a16:creationId xmlns:a16="http://schemas.microsoft.com/office/drawing/2014/main" id="{8859BF36-FBB7-4FFA-B5BD-69EA5CDE8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3084"/>
            <a:ext cx="10515600" cy="585770"/>
          </a:xfrm>
        </p:spPr>
        <p:txBody>
          <a:bodyPr>
            <a:noAutofit/>
          </a:bodyPr>
          <a:lstStyle>
            <a:lvl1pPr algn="ctr">
              <a:defRPr sz="4400">
                <a:solidFill>
                  <a:schemeClr val="bg1"/>
                </a:solidFill>
                <a:effectLst>
                  <a:glow rad="165100">
                    <a:schemeClr val="tx1"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FF3EDCB-B646-48B3-BE6A-EA954DEB7ACE}"/>
              </a:ext>
            </a:extLst>
          </p:cNvPr>
          <p:cNvSpPr/>
          <p:nvPr userDrawn="1"/>
        </p:nvSpPr>
        <p:spPr>
          <a:xfrm>
            <a:off x="838201" y="4325882"/>
            <a:ext cx="2501462" cy="2230054"/>
          </a:xfrm>
          <a:prstGeom prst="roundRect">
            <a:avLst>
              <a:gd name="adj" fmla="val 2692"/>
            </a:avLst>
          </a:prstGeom>
          <a:gradFill>
            <a:gsLst>
              <a:gs pos="0">
                <a:schemeClr val="bg2">
                  <a:lumMod val="9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>
            <a:glow rad="635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4AA81C3-5144-4B51-96E7-FC21C502F778}"/>
              </a:ext>
            </a:extLst>
          </p:cNvPr>
          <p:cNvSpPr/>
          <p:nvPr userDrawn="1"/>
        </p:nvSpPr>
        <p:spPr>
          <a:xfrm>
            <a:off x="3394841" y="4325882"/>
            <a:ext cx="2501462" cy="2230054"/>
          </a:xfrm>
          <a:prstGeom prst="roundRect">
            <a:avLst>
              <a:gd name="adj" fmla="val 2692"/>
            </a:avLst>
          </a:prstGeom>
          <a:gradFill>
            <a:gsLst>
              <a:gs pos="0">
                <a:schemeClr val="bg2">
                  <a:lumMod val="90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>
            <a:glow rad="635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23816F73-ACCE-46D4-A0B3-A961B3EFB1C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95703944"/>
              </p:ext>
            </p:extLst>
          </p:nvPr>
        </p:nvGraphicFramePr>
        <p:xfrm>
          <a:off x="826770" y="4325882"/>
          <a:ext cx="2501462" cy="22300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AB11C9D-FC09-48CA-A677-B24DC2A4065E}"/>
              </a:ext>
            </a:extLst>
          </p:cNvPr>
          <p:cNvSpPr/>
          <p:nvPr userDrawn="1"/>
        </p:nvSpPr>
        <p:spPr>
          <a:xfrm>
            <a:off x="5951481" y="3397286"/>
            <a:ext cx="5402318" cy="3158650"/>
          </a:xfrm>
          <a:prstGeom prst="roundRect">
            <a:avLst>
              <a:gd name="adj" fmla="val 2692"/>
            </a:avLst>
          </a:prstGeom>
          <a:gradFill>
            <a:gsLst>
              <a:gs pos="0">
                <a:schemeClr val="bg2">
                  <a:lumMod val="95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>
            <a:glow rad="635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B8FE129-AA90-46A3-AB57-14FA649E8DDD}"/>
              </a:ext>
            </a:extLst>
          </p:cNvPr>
          <p:cNvSpPr/>
          <p:nvPr userDrawn="1"/>
        </p:nvSpPr>
        <p:spPr>
          <a:xfrm>
            <a:off x="5951480" y="1119060"/>
            <a:ext cx="3087417" cy="2230054"/>
          </a:xfrm>
          <a:prstGeom prst="roundRect">
            <a:avLst>
              <a:gd name="adj" fmla="val 2692"/>
            </a:avLst>
          </a:prstGeom>
          <a:gradFill>
            <a:gsLst>
              <a:gs pos="0">
                <a:schemeClr val="bg2">
                  <a:lumMod val="85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>
            <a:glow rad="635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00EA877-8F02-4C84-BA12-B6F4A22773A6}"/>
              </a:ext>
            </a:extLst>
          </p:cNvPr>
          <p:cNvSpPr/>
          <p:nvPr userDrawn="1"/>
        </p:nvSpPr>
        <p:spPr>
          <a:xfrm>
            <a:off x="9094074" y="1118519"/>
            <a:ext cx="2259725" cy="2231136"/>
          </a:xfrm>
          <a:prstGeom prst="roundRect">
            <a:avLst>
              <a:gd name="adj" fmla="val 2692"/>
            </a:avLst>
          </a:prstGeom>
          <a:gradFill>
            <a:gsLst>
              <a:gs pos="100000">
                <a:schemeClr val="bg2"/>
              </a:gs>
              <a:gs pos="0">
                <a:schemeClr val="bg2">
                  <a:lumMod val="85000"/>
                </a:schemeClr>
              </a:gs>
            </a:gsLst>
            <a:lin ang="5400000" scaled="1"/>
          </a:gradFill>
          <a:ln>
            <a:noFill/>
          </a:ln>
          <a:effectLst>
            <a:glow rad="635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BA69DC54-7316-43D9-999B-E0AE3194B52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4140359098"/>
              </p:ext>
            </p:extLst>
          </p:nvPr>
        </p:nvGraphicFramePr>
        <p:xfrm>
          <a:off x="5951480" y="3519723"/>
          <a:ext cx="5402318" cy="29516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2B983F3F-204E-44EB-B324-66B7F827EBF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294551885"/>
              </p:ext>
            </p:extLst>
          </p:nvPr>
        </p:nvGraphicFramePr>
        <p:xfrm>
          <a:off x="5951480" y="1117979"/>
          <a:ext cx="3087417" cy="21086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1E172787-3353-42B2-8CC4-BA53A7A0DE36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011352751"/>
              </p:ext>
            </p:extLst>
          </p:nvPr>
        </p:nvGraphicFramePr>
        <p:xfrm>
          <a:off x="3394840" y="4310117"/>
          <a:ext cx="2501462" cy="22300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565D136F-1591-4DFE-9EB6-572949B6480A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775661441"/>
              </p:ext>
            </p:extLst>
          </p:nvPr>
        </p:nvGraphicFramePr>
        <p:xfrm>
          <a:off x="9094074" y="1119389"/>
          <a:ext cx="2259724" cy="22300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216231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>
              <p:cTn id="2" repeatCount="indefinite" restart="whenNotActive" fill="hold" evtFilter="cancelBubble" nodeType="interactiveSeq">
                <p:stCondLst>
                  <p:cond delay="indefinite"/>
                  <p:cond evt="onBegin" delay="0">
                    <p:tn val="1"/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4922 0.05935" pathEditMode="relative" ptsTypes="AA">
                                      <p:cBhvr>
                                        <p:cTn id="6" dur="3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30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24922 0.05935 L 0 0" pathEditMode="relative" ptsTypes="AA">
                                      <p:cBhvr>
                                        <p:cTn id="11" dur="3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" presetClass="emph" presetSubtype="0" accel="50000" decel="5000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Scale>
                                      <p:cBhvr>
                                        <p:cTn id="13" dur="30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00"/>
                            </p:stCondLst>
                            <p:childTnLst>
                              <p:par>
                                <p:cTn id="1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" pathEditMode="relative" ptsTypes="AA">
                                      <p:cBhvr>
                                        <p:cTn id="16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8DBD5F-C6EC-485E-8ECE-A5152736C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0E32-0304-4451-ADB8-C044457D5B85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C0BE6-E24A-4679-B786-AAB41ADC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B9417-93D4-4C41-8E0E-1553E0B5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F31B-23FA-4075-AF7D-6228CFD12F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9">
            <a:extLst>
              <a:ext uri="{FF2B5EF4-FFF2-40B4-BE49-F238E27FC236}">
                <a16:creationId xmlns:a16="http://schemas.microsoft.com/office/drawing/2014/main" id="{73B70AF8-7A40-41EC-8696-26B800272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3084"/>
            <a:ext cx="10515600" cy="585770"/>
          </a:xfrm>
        </p:spPr>
        <p:txBody>
          <a:bodyPr>
            <a:noAutofit/>
          </a:bodyPr>
          <a:lstStyle>
            <a:lvl1pPr algn="ctr">
              <a:defRPr sz="4400">
                <a:solidFill>
                  <a:schemeClr val="bg1"/>
                </a:solidFill>
                <a:effectLst>
                  <a:glow rad="165100">
                    <a:schemeClr val="tx1">
                      <a:alpha val="30000"/>
                    </a:schemeClr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6AE62E1-C8BB-446B-AD29-C59CCDC9D4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90650" y="2181225"/>
            <a:ext cx="9410700" cy="24955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1137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CA2D29-AE08-4E1C-A8BB-1DDC372AB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06754-6650-42E5-A16F-CB4906218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3D16C-96B0-4589-AB27-3E0141CC73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F15BC-6B28-46A0-8F20-1BCD165DBDFC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64510-A39A-441A-863A-DCC5321B41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274F1-490B-4D55-869C-48EB5CA942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DDE6C-7292-43E0-8339-2F81A039D3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31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28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852E81-B97A-450F-993C-BCB58204D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glow rad="127000">
                    <a:schemeClr val="tx1">
                      <a:alpha val="30000"/>
                    </a:schemeClr>
                  </a:glow>
                </a:effectLst>
              </a:rPr>
              <a:t>Add a Slide Title - 1</a:t>
            </a:r>
          </a:p>
        </p:txBody>
      </p:sp>
    </p:spTree>
    <p:extLst>
      <p:ext uri="{BB962C8B-B14F-4D97-AF65-F5344CB8AC3E}">
        <p14:creationId xmlns:p14="http://schemas.microsoft.com/office/powerpoint/2010/main" val="2701480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8D306-6E08-433A-8017-229BCEF59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C5927-82C7-4627-BF96-D1E0362AA5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599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 editing instructions </a:t>
            </a:r>
          </a:p>
          <a:p>
            <a:r>
              <a:rPr lang="en-US" sz="3599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 feedback</a:t>
            </a:r>
            <a:endParaRPr lang="en-US" sz="3599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409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E2850B8-A1DA-4DFC-9C77-D28AB9FBE0A6}" vid="{D6AB704A-43AE-404B-B3DF-0B6869890C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3B5FCBA-58E2-418B-BC37-94F2B75CEE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0826193-A1B8-45EE-8171-6A589D40695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9F9D0DE-5438-4F73-A02C-355CC06D163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Six chart dashboard</Template>
  <TotalTime>0</TotalTime>
  <Words>14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Add a Slide Title - 1</vt:lpstr>
      <vt:lpstr>Customize this Template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 a Slide Title - 1</dc:title>
  <dc:subject/>
  <dc:creator>Mohamed</dc:creator>
  <cp:keywords/>
  <dc:description/>
  <cp:lastModifiedBy>Mohamed</cp:lastModifiedBy>
  <cp:revision>1</cp:revision>
  <dcterms:created xsi:type="dcterms:W3CDTF">2021-03-05T17:00:55Z</dcterms:created>
  <dcterms:modified xsi:type="dcterms:W3CDTF">2021-03-05T17:01:01Z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