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AFAFA"/>
    <a:srgbClr val="D7D7D7"/>
    <a:srgbClr val="F3F3F3"/>
    <a:srgbClr val="FFFFFF"/>
    <a:srgbClr val="CCCCCC"/>
    <a:srgbClr val="B3B3B3"/>
    <a:srgbClr val="4D4D4D"/>
    <a:srgbClr val="4D4D6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E6D4F-A86B-A442-9EB9-CF25AB03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D866446-42B5-DF4F-94C8-023FC79A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03679"/>
              </p:ext>
            </p:extLst>
          </p:nvPr>
        </p:nvGraphicFramePr>
        <p:xfrm>
          <a:off x="1600201" y="3962399"/>
          <a:ext cx="8902683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8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Month 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68575"/>
              </p:ext>
            </p:extLst>
          </p:nvPr>
        </p:nvGraphicFramePr>
        <p:xfrm>
          <a:off x="1600201" y="4261485"/>
          <a:ext cx="8902683" cy="193739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8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853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856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0858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 3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Task 4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Review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Revisions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Delivery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Flowchart: Decision 77"/>
          <p:cNvSpPr/>
          <p:nvPr/>
        </p:nvSpPr>
        <p:spPr>
          <a:xfrm>
            <a:off x="10253135" y="5877142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29801" y="588154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11/1</a:t>
            </a: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8644469" y="5577053"/>
            <a:ext cx="118872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66" name="Pentagon 65"/>
          <p:cNvSpPr/>
          <p:nvPr/>
        </p:nvSpPr>
        <p:spPr>
          <a:xfrm rot="5400000">
            <a:off x="9754833" y="5609691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Pentagon 69"/>
          <p:cNvSpPr/>
          <p:nvPr/>
        </p:nvSpPr>
        <p:spPr>
          <a:xfrm rot="5400000">
            <a:off x="8459433" y="5609690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6908799" y="5208276"/>
            <a:ext cx="155448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73" name="Pentagon 72"/>
          <p:cNvSpPr/>
          <p:nvPr/>
        </p:nvSpPr>
        <p:spPr>
          <a:xfrm rot="5400000">
            <a:off x="8326215" y="5240914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Pentagon 73"/>
          <p:cNvSpPr/>
          <p:nvPr/>
        </p:nvSpPr>
        <p:spPr>
          <a:xfrm rot="5400000">
            <a:off x="6816897" y="5240913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715000" y="4887058"/>
            <a:ext cx="11430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60" name="Pentagon 59"/>
          <p:cNvSpPr/>
          <p:nvPr/>
        </p:nvSpPr>
        <p:spPr>
          <a:xfrm rot="5400000">
            <a:off x="6802215" y="4919696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Pentagon 68"/>
          <p:cNvSpPr/>
          <p:nvPr/>
        </p:nvSpPr>
        <p:spPr>
          <a:xfrm rot="5400000">
            <a:off x="5529964" y="4919694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2777064" y="4530942"/>
            <a:ext cx="27432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54" name="Pentagon 53"/>
          <p:cNvSpPr/>
          <p:nvPr/>
        </p:nvSpPr>
        <p:spPr>
          <a:xfrm rot="5400000">
            <a:off x="5402963" y="4563579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Pentagon 67"/>
          <p:cNvSpPr/>
          <p:nvPr/>
        </p:nvSpPr>
        <p:spPr>
          <a:xfrm rot="5400000">
            <a:off x="2611215" y="4563578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8D59CE7-DDAE-664A-BEBC-A86D61DD2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14162"/>
              </p:ext>
            </p:extLst>
          </p:nvPr>
        </p:nvGraphicFramePr>
        <p:xfrm>
          <a:off x="1600201" y="1368978"/>
          <a:ext cx="8902692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91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Month 1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4517"/>
              </p:ext>
            </p:extLst>
          </p:nvPr>
        </p:nvGraphicFramePr>
        <p:xfrm>
          <a:off x="1600201" y="1668064"/>
          <a:ext cx="8902692" cy="193739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91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29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10858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Task 1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Task 2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pPr marL="117475" indent="0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Sub-task A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Sub-task B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Sub-task C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195732" y="3351300"/>
            <a:ext cx="2057400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315200" y="3024451"/>
            <a:ext cx="914400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3657600" y="2658976"/>
            <a:ext cx="3657600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33" name="Rectangle 65"/>
          <p:cNvSpPr>
            <a:spLocks noChangeArrowheads="1"/>
          </p:cNvSpPr>
          <p:nvPr/>
        </p:nvSpPr>
        <p:spPr bwMode="auto">
          <a:xfrm>
            <a:off x="3581400" y="2283451"/>
            <a:ext cx="6629400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34" name="Pentagon 33"/>
          <p:cNvSpPr/>
          <p:nvPr/>
        </p:nvSpPr>
        <p:spPr>
          <a:xfrm rot="5400000">
            <a:off x="10101965" y="2316089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Pentagon 41"/>
          <p:cNvSpPr/>
          <p:nvPr/>
        </p:nvSpPr>
        <p:spPr>
          <a:xfrm rot="5400000">
            <a:off x="3396365" y="2316087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3180" y="190350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1/15</a:t>
            </a:r>
          </a:p>
        </p:txBody>
      </p:sp>
      <p:sp>
        <p:nvSpPr>
          <p:cNvPr id="32" name="Flowchart: Decision 36"/>
          <p:cNvSpPr/>
          <p:nvPr/>
        </p:nvSpPr>
        <p:spPr>
          <a:xfrm>
            <a:off x="2590800" y="1918491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9E50CE-29C8-764B-B307-AB6D6F22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86200" y="1981201"/>
            <a:ext cx="225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bars (length = duration)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180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</a:p>
        </p:txBody>
      </p:sp>
      <p:sp>
        <p:nvSpPr>
          <p:cNvPr id="27" name="Flowchart: Decision 20"/>
          <p:cNvSpPr/>
          <p:nvPr/>
        </p:nvSpPr>
        <p:spPr>
          <a:xfrm>
            <a:off x="7495360" y="2286001"/>
            <a:ext cx="243590" cy="290215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65"/>
          <p:cNvSpPr>
            <a:spLocks noChangeArrowheads="1"/>
          </p:cNvSpPr>
          <p:nvPr/>
        </p:nvSpPr>
        <p:spPr bwMode="auto">
          <a:xfrm>
            <a:off x="4191000" y="2286000"/>
            <a:ext cx="1828800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29" name="Pentagon 28"/>
          <p:cNvSpPr/>
          <p:nvPr/>
        </p:nvSpPr>
        <p:spPr>
          <a:xfrm rot="5400000">
            <a:off x="5987165" y="2318637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4038600" y="2590800"/>
            <a:ext cx="2103120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31" name="Flowchart: Decision 32"/>
          <p:cNvSpPr/>
          <p:nvPr/>
        </p:nvSpPr>
        <p:spPr>
          <a:xfrm>
            <a:off x="7495360" y="2895601"/>
            <a:ext cx="243590" cy="29021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" name="Flowchart: Decision 33"/>
          <p:cNvSpPr/>
          <p:nvPr/>
        </p:nvSpPr>
        <p:spPr>
          <a:xfrm>
            <a:off x="7495360" y="3505201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3" name="Pentagon 32"/>
          <p:cNvSpPr/>
          <p:nvPr/>
        </p:nvSpPr>
        <p:spPr>
          <a:xfrm rot="5400000">
            <a:off x="4004715" y="2318636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4191000" y="3276600"/>
            <a:ext cx="18288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35" name="Pentagon 34"/>
          <p:cNvSpPr/>
          <p:nvPr/>
        </p:nvSpPr>
        <p:spPr>
          <a:xfrm rot="5400000">
            <a:off x="5987165" y="3309237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5"/>
          <p:cNvSpPr>
            <a:spLocks noChangeArrowheads="1"/>
          </p:cNvSpPr>
          <p:nvPr/>
        </p:nvSpPr>
        <p:spPr bwMode="auto">
          <a:xfrm>
            <a:off x="4038600" y="3581400"/>
            <a:ext cx="2103120" cy="15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37" name="Pentagon 36"/>
          <p:cNvSpPr/>
          <p:nvPr/>
        </p:nvSpPr>
        <p:spPr>
          <a:xfrm rot="5400000">
            <a:off x="4004715" y="3309236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62400" y="388620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change the length of the duration bars go to Format/Size (on far right).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F79BF"/>
      </a:accent1>
      <a:accent2>
        <a:srgbClr val="A5A5A5"/>
      </a:accent2>
      <a:accent3>
        <a:srgbClr val="6AD07B"/>
      </a:accent3>
      <a:accent4>
        <a:srgbClr val="800080"/>
      </a:accent4>
      <a:accent5>
        <a:srgbClr val="A10F27"/>
      </a:accent5>
      <a:accent6>
        <a:srgbClr val="EAEF11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lti month Gantt chartTF11901644.potx" id="{99C11F1C-3C0A-4690-9516-3C607C29FDF1}" vid="{783EE979-706B-477C-B106-C826215C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 month Gantt chart</Template>
  <TotalTime>0</TotalTime>
  <Words>118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Add a Slide Title - 1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2021-03-05T17:02:12Z</dcterms:created>
  <dcterms:modified xsi:type="dcterms:W3CDTF">2021-03-05T17:02:24Z</dcterms:modified>
  <cp:category/>
</cp:coreProperties>
</file>