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84A06D-8CB5-4B3A-A3E2-C90773A780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23B1-E8E0-49E4-AC14-B867FD09BC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716FB-5E04-4D98-9913-AA4CB0181CE4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52BD-D721-45F5-8760-CA4E77DDDF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F23D4-88DA-4542-99E6-7E6707334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8A065-D35E-4B13-8CE4-4628262E8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5592A-CE7F-4296-BA07-797B8BCBCD68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3282B-5406-4D18-83F8-88BC3E12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2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721D8-F2E8-4CA0-B0BB-2E7F3B7ABD33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721D8-F2E8-4CA0-B0BB-2E7F3B7ABD33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8421E936-FCB5-C14A-B9CF-422A7322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29181"/>
              </p:ext>
            </p:extLst>
          </p:nvPr>
        </p:nvGraphicFramePr>
        <p:xfrm>
          <a:off x="914400" y="1401574"/>
          <a:ext cx="10393008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7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9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869"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Tasks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Year 1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Year 2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20715"/>
              </p:ext>
            </p:extLst>
          </p:nvPr>
        </p:nvGraphicFramePr>
        <p:xfrm>
          <a:off x="914400" y="1793200"/>
          <a:ext cx="10393008" cy="437900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476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79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79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7260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69499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289197"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Task 1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Task 2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117475" indent="0"/>
                      <a:r>
                        <a:rPr lang="en-US" sz="1700" dirty="0">
                          <a:solidFill>
                            <a:schemeClr val="tx1"/>
                          </a:solidFill>
                          <a:latin typeface="+mn-lt"/>
                        </a:rPr>
                        <a:t>Sub-task A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+mn-lt"/>
                        </a:rPr>
                        <a:t>Sub-task B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+mn-lt"/>
                        </a:rPr>
                        <a:t>Sub-task C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Task 3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Task 4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Review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Revisions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944"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  <a:latin typeface="+mn-lt"/>
                        </a:rPr>
                        <a:t>Delivery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3" name="Group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90808" y="2141522"/>
            <a:ext cx="3163092" cy="271122"/>
            <a:chOff x="1371600" y="1905000"/>
            <a:chExt cx="2667000" cy="228600"/>
          </a:xfrm>
        </p:grpSpPr>
        <p:sp>
          <p:nvSpPr>
            <p:cNvPr id="39" name="Rounded Rectangle 38"/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12554" y="2546483"/>
            <a:ext cx="4399927" cy="242720"/>
            <a:chOff x="2157548" y="2233748"/>
            <a:chExt cx="3709852" cy="204652"/>
          </a:xfrm>
        </p:grpSpPr>
        <p:sp>
          <p:nvSpPr>
            <p:cNvPr id="43" name="Rounded Rectangle 4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35546" y="2946927"/>
            <a:ext cx="2060529" cy="271122"/>
            <a:chOff x="2159726" y="2577737"/>
            <a:chExt cx="1737360" cy="228600"/>
          </a:xfrm>
        </p:grpSpPr>
        <p:sp>
          <p:nvSpPr>
            <p:cNvPr id="46" name="Rounded Rectangle 4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209800" y="2603863"/>
              <a:ext cx="1645920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6" name="Group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17" y="3354902"/>
            <a:ext cx="2060529" cy="271122"/>
            <a:chOff x="2159726" y="2577737"/>
            <a:chExt cx="1737360" cy="228600"/>
          </a:xfrm>
        </p:grpSpPr>
        <p:sp>
          <p:nvSpPr>
            <p:cNvPr id="49" name="Rounded Rectangle 48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09800" y="2603863"/>
              <a:ext cx="1645920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7" name="Group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0783" y="3768255"/>
            <a:ext cx="2060529" cy="271122"/>
            <a:chOff x="2159726" y="2577737"/>
            <a:chExt cx="1737360" cy="228600"/>
          </a:xfrm>
        </p:grpSpPr>
        <p:sp>
          <p:nvSpPr>
            <p:cNvPr id="52" name="Rounded Rectangle 51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2209800" y="2603863"/>
              <a:ext cx="1645920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17890" y="4173647"/>
            <a:ext cx="2168978" cy="271122"/>
            <a:chOff x="1371600" y="1905000"/>
            <a:chExt cx="1828800" cy="228600"/>
          </a:xfrm>
        </p:grpSpPr>
        <p:sp>
          <p:nvSpPr>
            <p:cNvPr id="55" name="Rounded Rectangle 54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9" name="Group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25372" y="4581622"/>
            <a:ext cx="2078603" cy="271122"/>
            <a:chOff x="1371600" y="1905000"/>
            <a:chExt cx="1828800" cy="228600"/>
          </a:xfrm>
        </p:grpSpPr>
        <p:sp>
          <p:nvSpPr>
            <p:cNvPr id="58" name="Rounded Rectangle 57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3" name="Flowchart: Decision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96444" y="4898792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0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61731" y="5397571"/>
            <a:ext cx="1084489" cy="271122"/>
            <a:chOff x="1371600" y="1905000"/>
            <a:chExt cx="1828800" cy="228600"/>
          </a:xfrm>
        </p:grpSpPr>
        <p:sp>
          <p:nvSpPr>
            <p:cNvPr id="61" name="Rounded Rectangle 60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4" name="Flowchart: Decision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6469" y="5695805"/>
            <a:ext cx="271122" cy="45187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C4DB3ABD-DBC5-457C-BA8E-704F98CD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19812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1800" y="2362200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973978" y="2706189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 dirty="0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1169" y="3531326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1800" y="3505200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5" name="Rounded 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3978" y="3849189"/>
            <a:ext cx="3657600" cy="2286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 dirty="0">
              <a:latin typeface="Arial Narrow" pitchFamily="112" charset="0"/>
            </a:endParaRPr>
          </a:p>
        </p:txBody>
      </p:sp>
      <p:sp>
        <p:nvSpPr>
          <p:cNvPr id="26" name="Rounded Rectangle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4426" y="3875315"/>
            <a:ext cx="3566160" cy="152400"/>
          </a:xfrm>
          <a:prstGeom prst="roundRect">
            <a:avLst>
              <a:gd name="adj" fmla="val 48717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971800" y="4267201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change the length of the duration bars go to Format/Size (on far right). For  extreme length changes, ungroup the duration bars and scale the highlight independently.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_Two year Gantt chart_RVA_v3" id="{F85BDF4A-73C5-4866-A8D7-C1D0B2E05E59}" vid="{80316FB1-8AFD-4E6E-9D35-85A55E240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049A10-EF1C-4CC0-B89A-BAD441EEC40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66524A-5DB6-4A8F-86BF-76891CCAE1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D7A0B2-0609-46B6-BA8B-3FB166A11F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Two year Gantt chart</Template>
  <TotalTime>0</TotalTime>
  <Words>95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Candara</vt:lpstr>
      <vt:lpstr>Office Theme</vt:lpstr>
      <vt:lpstr>Add a Slide Title - 1</vt:lpstr>
      <vt:lpstr>Slide 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2021-03-05T17:02:54Z</dcterms:created>
  <dcterms:modified xsi:type="dcterms:W3CDTF">2021-03-05T17:03:02Z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