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1F4C"/>
    <a:srgbClr val="FFFFFF"/>
    <a:srgbClr val="6B98CF"/>
    <a:srgbClr val="3F79BF"/>
    <a:srgbClr val="22549E"/>
    <a:srgbClr val="12488A"/>
    <a:srgbClr val="0A317A"/>
    <a:srgbClr val="BFBFBF"/>
    <a:srgbClr val="A7C2E3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594933787263705E-3"/>
          <c:y val="6.5716899874634596E-2"/>
          <c:w val="0.98701075993190901"/>
          <c:h val="0.868566200250728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2004</c:v>
                </c:pt>
              </c:strCache>
            </c:strRef>
          </c:tx>
          <c:spPr>
            <a:gradFill>
              <a:gsLst>
                <a:gs pos="24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Americas</c:v>
                </c:pt>
                <c:pt idx="1">
                  <c:v>Asia</c:v>
                </c:pt>
                <c:pt idx="2">
                  <c:v>Europe</c:v>
                </c:pt>
                <c:pt idx="3">
                  <c:v>Australia</c:v>
                </c:pt>
                <c:pt idx="4">
                  <c:v>Africa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5</c:v>
                </c:pt>
                <c:pt idx="3">
                  <c:v>9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26-4F4E-B448-EE3849A350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2005</c:v>
                </c:pt>
              </c:strCache>
            </c:strRef>
          </c:tx>
          <c:spPr>
            <a:gradFill>
              <a:gsLst>
                <a:gs pos="70000">
                  <a:schemeClr val="accent2">
                    <a:lumMod val="75000"/>
                  </a:schemeClr>
                </a:gs>
                <a:gs pos="0">
                  <a:schemeClr val="accent2">
                    <a:lumMod val="60000"/>
                    <a:lumOff val="40000"/>
                  </a:schemeClr>
                </a:gs>
                <a:gs pos="0">
                  <a:schemeClr val="accent2">
                    <a:lumMod val="75000"/>
                  </a:schemeClr>
                </a:gs>
              </a:gsLst>
              <a:lin ang="5400000" scaled="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38100" prst="angl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Americas</c:v>
                </c:pt>
                <c:pt idx="1">
                  <c:v>Asia</c:v>
                </c:pt>
                <c:pt idx="2">
                  <c:v>Europe</c:v>
                </c:pt>
                <c:pt idx="3">
                  <c:v>Australia</c:v>
                </c:pt>
                <c:pt idx="4">
                  <c:v>Africa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13</c:v>
                </c:pt>
                <c:pt idx="2">
                  <c:v>11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26-4F4E-B448-EE3849A350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2006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Americas</c:v>
                </c:pt>
                <c:pt idx="1">
                  <c:v>Asia</c:v>
                </c:pt>
                <c:pt idx="2">
                  <c:v>Europe</c:v>
                </c:pt>
                <c:pt idx="3">
                  <c:v>Australia</c:v>
                </c:pt>
                <c:pt idx="4">
                  <c:v>Africa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13</c:v>
                </c:pt>
                <c:pt idx="1">
                  <c:v>12</c:v>
                </c:pt>
                <c:pt idx="2">
                  <c:v>13</c:v>
                </c:pt>
                <c:pt idx="3">
                  <c:v>15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26-4F4E-B448-EE3849A35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5722184"/>
        <c:axId val="513984120"/>
      </c:barChart>
      <c:catAx>
        <c:axId val="465722184"/>
        <c:scaling>
          <c:orientation val="minMax"/>
        </c:scaling>
        <c:delete val="1"/>
        <c:axPos val="b"/>
        <c:majorGridlines>
          <c:spPr>
            <a:ln w="9525" cmpd="sng">
              <a:solidFill>
                <a:srgbClr val="A6A6A6"/>
              </a:solidFill>
            </a:ln>
          </c:spPr>
        </c:majorGridlines>
        <c:numFmt formatCode="General" sourceLinked="0"/>
        <c:majorTickMark val="none"/>
        <c:minorTickMark val="none"/>
        <c:tickLblPos val="nextTo"/>
        <c:crossAx val="513984120"/>
        <c:crosses val="autoZero"/>
        <c:auto val="1"/>
        <c:lblAlgn val="ctr"/>
        <c:lblOffset val="100"/>
        <c:noMultiLvlLbl val="0"/>
      </c:catAx>
      <c:valAx>
        <c:axId val="513984120"/>
        <c:scaling>
          <c:orientation val="minMax"/>
        </c:scaling>
        <c:delete val="1"/>
        <c:axPos val="l"/>
        <c:majorGridlines>
          <c:spPr>
            <a:ln w="12700">
              <a:solidFill>
                <a:srgbClr val="868686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465722184"/>
        <c:crosses val="autoZero"/>
        <c:crossBetween val="between"/>
      </c:valAx>
      <c:spPr>
        <a:ln>
          <a:solidFill>
            <a:srgbClr val="A6A6A6"/>
          </a:solidFill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670C-684C-8EF6-BEF2A78714E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670C-684C-8EF6-BEF2A78714E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5-670C-684C-8EF6-BEF2A78714E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7-670C-684C-8EF6-BEF2A78714E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9-670C-684C-8EF6-BEF2A78714E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B-670C-684C-8EF6-BEF2A78714E4}"/>
              </c:ext>
            </c:extLst>
          </c:dPt>
          <c:cat>
            <c:strRef>
              <c:f>Sheet1!$A$2:$A$7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1.1000000000000001</c:v>
                </c:pt>
                <c:pt idx="1">
                  <c:v>1.6</c:v>
                </c:pt>
                <c:pt idx="2">
                  <c:v>1.2</c:v>
                </c:pt>
                <c:pt idx="3">
                  <c:v>2</c:v>
                </c:pt>
                <c:pt idx="4">
                  <c:v>0.9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70C-684C-8EF6-BEF2A7871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700138531343419E-3"/>
          <c:y val="0"/>
          <c:w val="0.830642719348613"/>
          <c:h val="0.801849167730500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Vietnam</c:v>
                </c:pt>
                <c:pt idx="2">
                  <c:v>Indonesia</c:v>
                </c:pt>
                <c:pt idx="3">
                  <c:v>India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1.3</c:v>
                </c:pt>
                <c:pt idx="1">
                  <c:v>2.8</c:v>
                </c:pt>
                <c:pt idx="2">
                  <c:v>1.8</c:v>
                </c:pt>
                <c:pt idx="3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F9-5542-ADF0-53A5A5E5CC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38100" prst="angl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Thailand</c:v>
                </c:pt>
                <c:pt idx="1">
                  <c:v>Vietnam</c:v>
                </c:pt>
                <c:pt idx="2">
                  <c:v>Indonesia</c:v>
                </c:pt>
                <c:pt idx="3">
                  <c:v>India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2.2000000000000002</c:v>
                </c:pt>
                <c:pt idx="2">
                  <c:v>2.9</c:v>
                </c:pt>
                <c:pt idx="3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F9-5542-ADF0-53A5A5E5C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2290008"/>
        <c:axId val="481613720"/>
      </c:barChart>
      <c:catAx>
        <c:axId val="482290008"/>
        <c:scaling>
          <c:orientation val="minMax"/>
        </c:scaling>
        <c:delete val="1"/>
        <c:axPos val="b"/>
        <c:majorGridlines>
          <c:spPr>
            <a:ln>
              <a:solidFill>
                <a:srgbClr val="A6A6A6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481613720"/>
        <c:crosses val="autoZero"/>
        <c:auto val="1"/>
        <c:lblAlgn val="ctr"/>
        <c:lblOffset val="100"/>
        <c:noMultiLvlLbl val="0"/>
      </c:catAx>
      <c:valAx>
        <c:axId val="481613720"/>
        <c:scaling>
          <c:orientation val="minMax"/>
        </c:scaling>
        <c:delete val="1"/>
        <c:axPos val="l"/>
        <c:majorGridlines>
          <c:spPr>
            <a:ln w="12700">
              <a:solidFill>
                <a:srgbClr val="A6A6A6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4822900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645780402582191E-2"/>
          <c:y val="0.15349991675373442"/>
          <c:w val="0.830642719348612"/>
          <c:h val="0.801849167730500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381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adadada</c:v>
                </c:pt>
                <c:pt idx="1">
                  <c:v>Korea</c:v>
                </c:pt>
                <c:pt idx="2">
                  <c:v>Japan</c:v>
                </c:pt>
                <c:pt idx="3">
                  <c:v>Russia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8.5</c:v>
                </c:pt>
                <c:pt idx="2">
                  <c:v>4.7</c:v>
                </c:pt>
                <c:pt idx="3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65-194B-B5A2-57CAA53351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 h="38100" prst="angl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aseline="0">
                    <a:solidFill>
                      <a:srgbClr val="FFFFFF"/>
                    </a:solidFill>
                    <a:latin typeface="Arial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adadada</c:v>
                </c:pt>
                <c:pt idx="1">
                  <c:v>Korea</c:v>
                </c:pt>
                <c:pt idx="2">
                  <c:v>Japan</c:v>
                </c:pt>
                <c:pt idx="3">
                  <c:v>Russia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6.2</c:v>
                </c:pt>
                <c:pt idx="1">
                  <c:v>11.1</c:v>
                </c:pt>
                <c:pt idx="2">
                  <c:v>5.0999999999999996</c:v>
                </c:pt>
                <c:pt idx="3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65-194B-B5A2-57CAA5335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0395816"/>
        <c:axId val="470753416"/>
      </c:barChart>
      <c:catAx>
        <c:axId val="470395816"/>
        <c:scaling>
          <c:orientation val="minMax"/>
        </c:scaling>
        <c:delete val="1"/>
        <c:axPos val="b"/>
        <c:majorGridlines>
          <c:spPr>
            <a:ln>
              <a:solidFill>
                <a:srgbClr val="A6A6A6"/>
              </a:solidFill>
            </a:ln>
          </c:spPr>
        </c:majorGridlines>
        <c:numFmt formatCode="General" sourceLinked="0"/>
        <c:majorTickMark val="none"/>
        <c:minorTickMark val="none"/>
        <c:tickLblPos val="nextTo"/>
        <c:crossAx val="470753416"/>
        <c:crosses val="autoZero"/>
        <c:auto val="1"/>
        <c:lblAlgn val="ctr"/>
        <c:lblOffset val="100"/>
        <c:noMultiLvlLbl val="0"/>
      </c:catAx>
      <c:valAx>
        <c:axId val="470753416"/>
        <c:scaling>
          <c:orientation val="minMax"/>
        </c:scaling>
        <c:delete val="1"/>
        <c:axPos val="l"/>
        <c:majorGridlines>
          <c:spPr>
            <a:ln w="12700">
              <a:solidFill>
                <a:srgbClr val="A6A6A6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4703958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26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3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3">
      <a:schemeClr val="dk1"/>
    </cs:effectRef>
    <cs:fontRef idx="minor">
      <a:schemeClr val="tx1"/>
    </cs:fontRef>
  </cs:dataPoint3D>
  <cs:dataPointLine>
    <cs:lnRef idx="1">
      <cs:styleClr val="auto"/>
    </cs:lnRef>
    <cs:lineWidthScale>7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3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3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3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9D9F89-6C18-4BDB-A551-4F70B6F383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89244-4FC3-4784-BEAD-5864CC41F0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01931-4ABA-4E3D-BBEC-E5EBEB01A96A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0F207-DB35-40E9-948C-361EDFE7C1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B1A0A-C7C3-44BC-BAA2-1A0CAADBD8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B395-6065-4B41-A877-649BB18418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42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2C9E7-200F-452C-857E-F8B7901E52A8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87FF5-0BDB-4DCA-A36D-2E57606E0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5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F4285F5-BC77-AF4B-9069-12EFB268BC96}"/>
              </a:ext>
            </a:extLst>
          </p:cNvPr>
          <p:cNvGrpSpPr/>
          <p:nvPr userDrawn="1"/>
        </p:nvGrpSpPr>
        <p:grpSpPr>
          <a:xfrm>
            <a:off x="508001" y="3941919"/>
            <a:ext cx="6322188" cy="2600325"/>
            <a:chOff x="381000" y="3701309"/>
            <a:chExt cx="4741641" cy="2600325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1B786FCF-01E7-8E4B-9E61-E14D85BAAC75}"/>
                </a:ext>
              </a:extLst>
            </p:cNvPr>
            <p:cNvSpPr/>
            <p:nvPr/>
          </p:nvSpPr>
          <p:spPr>
            <a:xfrm>
              <a:off x="485774" y="3701309"/>
              <a:ext cx="1114425" cy="251111"/>
            </a:xfrm>
            <a:prstGeom prst="roundRect">
              <a:avLst/>
            </a:prstGeom>
            <a:grp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C0C66B13-60DD-B54C-9191-74D3DF9CED18}"/>
                </a:ext>
              </a:extLst>
            </p:cNvPr>
            <p:cNvSpPr/>
            <p:nvPr/>
          </p:nvSpPr>
          <p:spPr>
            <a:xfrm>
              <a:off x="381000" y="3941504"/>
              <a:ext cx="4741641" cy="2360130"/>
            </a:xfrm>
            <a:prstGeom prst="roundRect">
              <a:avLst>
                <a:gd name="adj" fmla="val 5046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0FA3AC5-D8AD-A649-B1D4-D9270736AEED}"/>
              </a:ext>
            </a:extLst>
          </p:cNvPr>
          <p:cNvSpPr/>
          <p:nvPr userDrawn="1"/>
        </p:nvSpPr>
        <p:spPr>
          <a:xfrm flipH="1">
            <a:off x="0" y="228600"/>
            <a:ext cx="12191999" cy="762000"/>
          </a:xfrm>
          <a:prstGeom prst="rect">
            <a:avLst/>
          </a:prstGeom>
          <a:gradFill flip="none" rotWithShape="1">
            <a:gsLst>
              <a:gs pos="62000">
                <a:schemeClr val="tx2"/>
              </a:gs>
              <a:gs pos="1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43ED70A-C740-5E4E-92E1-BDEF3E07642A}"/>
              </a:ext>
            </a:extLst>
          </p:cNvPr>
          <p:cNvGrpSpPr/>
          <p:nvPr userDrawn="1"/>
        </p:nvGrpSpPr>
        <p:grpSpPr>
          <a:xfrm>
            <a:off x="7823839" y="1219200"/>
            <a:ext cx="3834761" cy="246221"/>
            <a:chOff x="6267929" y="457200"/>
            <a:chExt cx="2876071" cy="24622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1816921-D75F-8C41-B007-7608012A0C61}"/>
                </a:ext>
              </a:extLst>
            </p:cNvPr>
            <p:cNvGrpSpPr/>
            <p:nvPr/>
          </p:nvGrpSpPr>
          <p:grpSpPr>
            <a:xfrm>
              <a:off x="6267929" y="457200"/>
              <a:ext cx="818671" cy="246221"/>
              <a:chOff x="400529" y="919162"/>
              <a:chExt cx="818671" cy="246221"/>
            </a:xfrm>
          </p:grpSpPr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609FF8E9-C861-8F4B-8D13-43D5C353613A}"/>
                  </a:ext>
                </a:extLst>
              </p:cNvPr>
              <p:cNvSpPr/>
              <p:nvPr/>
            </p:nvSpPr>
            <p:spPr>
              <a:xfrm>
                <a:off x="838200" y="990600"/>
                <a:ext cx="381000" cy="95250"/>
              </a:xfrm>
              <a:prstGeom prst="roundRect">
                <a:avLst>
                  <a:gd name="adj" fmla="val 12501"/>
                </a:avLst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scene3d>
                <a:camera prst="orthographicFront"/>
                <a:lightRig rig="threePt" dir="t"/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01211C6-D2B4-4140-A03E-1541DF47CFE4}"/>
                  </a:ext>
                </a:extLst>
              </p:cNvPr>
              <p:cNvSpPr txBox="1"/>
              <p:nvPr/>
            </p:nvSpPr>
            <p:spPr>
              <a:xfrm>
                <a:off x="400529" y="919162"/>
                <a:ext cx="3717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20XX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0D8620D-C564-2A42-B620-1A15EFAAA518}"/>
                </a:ext>
              </a:extLst>
            </p:cNvPr>
            <p:cNvGrpSpPr/>
            <p:nvPr/>
          </p:nvGrpSpPr>
          <p:grpSpPr>
            <a:xfrm>
              <a:off x="7297784" y="457200"/>
              <a:ext cx="816360" cy="246221"/>
              <a:chOff x="1447800" y="921547"/>
              <a:chExt cx="816360" cy="246221"/>
            </a:xfrm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4854DA0C-DA3F-4C4D-BD0A-03E8834B915F}"/>
                  </a:ext>
                </a:extLst>
              </p:cNvPr>
              <p:cNvSpPr/>
              <p:nvPr/>
            </p:nvSpPr>
            <p:spPr>
              <a:xfrm>
                <a:off x="1883160" y="990600"/>
                <a:ext cx="381000" cy="95250"/>
              </a:xfrm>
              <a:prstGeom prst="roundRect">
                <a:avLst>
                  <a:gd name="adj" fmla="val 12501"/>
                </a:avLst>
              </a:prstGeom>
              <a:solidFill>
                <a:schemeClr val="accent2">
                  <a:lumMod val="75000"/>
                </a:schemeClr>
              </a:solidFill>
              <a:ln w="12700">
                <a:noFill/>
              </a:ln>
              <a:scene3d>
                <a:camera prst="orthographicFront"/>
                <a:lightRig rig="threePt" dir="t"/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373180B-6A5E-6049-8723-6169DD159A12}"/>
                  </a:ext>
                </a:extLst>
              </p:cNvPr>
              <p:cNvSpPr txBox="1"/>
              <p:nvPr/>
            </p:nvSpPr>
            <p:spPr>
              <a:xfrm>
                <a:off x="1447800" y="921547"/>
                <a:ext cx="3717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20XX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F6EEE65-49E9-F542-873D-7737BFF52194}"/>
                </a:ext>
              </a:extLst>
            </p:cNvPr>
            <p:cNvGrpSpPr/>
            <p:nvPr/>
          </p:nvGrpSpPr>
          <p:grpSpPr>
            <a:xfrm>
              <a:off x="8325329" y="457200"/>
              <a:ext cx="818671" cy="246221"/>
              <a:chOff x="2457929" y="904876"/>
              <a:chExt cx="818671" cy="246221"/>
            </a:xfrm>
          </p:grpSpPr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44814F1A-93BD-7B43-9DED-B2997AB00ED7}"/>
                  </a:ext>
                </a:extLst>
              </p:cNvPr>
              <p:cNvSpPr/>
              <p:nvPr/>
            </p:nvSpPr>
            <p:spPr>
              <a:xfrm>
                <a:off x="2895600" y="976313"/>
                <a:ext cx="381000" cy="95250"/>
              </a:xfrm>
              <a:prstGeom prst="roundRect">
                <a:avLst>
                  <a:gd name="adj" fmla="val 12501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scene3d>
                <a:camera prst="orthographicFront"/>
                <a:lightRig rig="threePt" dir="t"/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6946BC3-8DF5-C143-814D-350DC33E3C7A}"/>
                  </a:ext>
                </a:extLst>
              </p:cNvPr>
              <p:cNvSpPr txBox="1"/>
              <p:nvPr/>
            </p:nvSpPr>
            <p:spPr>
              <a:xfrm>
                <a:off x="2457929" y="904876"/>
                <a:ext cx="3717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20XX</a:t>
                </a: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B644667-1CBA-F145-B8F5-5FC203449DF1}"/>
              </a:ext>
            </a:extLst>
          </p:cNvPr>
          <p:cNvGrpSpPr/>
          <p:nvPr userDrawn="1"/>
        </p:nvGrpSpPr>
        <p:grpSpPr>
          <a:xfrm>
            <a:off x="495298" y="1290792"/>
            <a:ext cx="11205635" cy="2476500"/>
            <a:chOff x="371474" y="1050183"/>
            <a:chExt cx="8404226" cy="2476500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10EB8488-EFF9-EA46-89FF-B0CF1F404757}"/>
                </a:ext>
              </a:extLst>
            </p:cNvPr>
            <p:cNvSpPr/>
            <p:nvPr userDrawn="1"/>
          </p:nvSpPr>
          <p:spPr>
            <a:xfrm>
              <a:off x="477845" y="1050183"/>
              <a:ext cx="2341556" cy="260350"/>
            </a:xfrm>
            <a:prstGeom prst="roundRect">
              <a:avLst/>
            </a:prstGeom>
            <a:grp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7529419A-F901-A541-BB43-0C9B7A36DB34}"/>
                </a:ext>
              </a:extLst>
            </p:cNvPr>
            <p:cNvSpPr/>
            <p:nvPr/>
          </p:nvSpPr>
          <p:spPr>
            <a:xfrm>
              <a:off x="371474" y="1291483"/>
              <a:ext cx="8404226" cy="2235200"/>
            </a:xfrm>
            <a:prstGeom prst="roundRect">
              <a:avLst>
                <a:gd name="adj" fmla="val 5046"/>
              </a:avLst>
            </a:prstGeom>
            <a:grpFill/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24" name="Chart 123">
            <a:extLst>
              <a:ext uri="{FF2B5EF4-FFF2-40B4-BE49-F238E27FC236}">
                <a16:creationId xmlns:a16="http://schemas.microsoft.com/office/drawing/2014/main" id="{D60BB75A-7411-E04D-8DD8-BB014FBA971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52247731"/>
              </p:ext>
            </p:extLst>
          </p:nvPr>
        </p:nvGraphicFramePr>
        <p:xfrm>
          <a:off x="3657600" y="1635158"/>
          <a:ext cx="7821859" cy="2125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B0E7E3B6-AC10-A340-AD9B-EBE28129533E}"/>
              </a:ext>
            </a:extLst>
          </p:cNvPr>
          <p:cNvSpPr txBox="1"/>
          <p:nvPr userDrawn="1"/>
        </p:nvSpPr>
        <p:spPr>
          <a:xfrm>
            <a:off x="729956" y="6202565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Site 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CF8D0AA-4D09-884F-91A8-13ADA80CEFE4}"/>
              </a:ext>
            </a:extLst>
          </p:cNvPr>
          <p:cNvSpPr txBox="1"/>
          <p:nvPr userDrawn="1"/>
        </p:nvSpPr>
        <p:spPr>
          <a:xfrm>
            <a:off x="1447785" y="6202563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Site 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DC9408B-30DD-C74F-AE09-D1449B8BA81B}"/>
              </a:ext>
            </a:extLst>
          </p:cNvPr>
          <p:cNvSpPr txBox="1"/>
          <p:nvPr userDrawn="1"/>
        </p:nvSpPr>
        <p:spPr>
          <a:xfrm>
            <a:off x="2169191" y="6202561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Site 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5C45372-D0BB-F74F-B584-E96C514E0FD6}"/>
              </a:ext>
            </a:extLst>
          </p:cNvPr>
          <p:cNvSpPr txBox="1"/>
          <p:nvPr userDrawn="1"/>
        </p:nvSpPr>
        <p:spPr>
          <a:xfrm>
            <a:off x="2896464" y="6202560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Site 4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2205B5E-B4ED-634D-A609-C53AA214C880}"/>
              </a:ext>
            </a:extLst>
          </p:cNvPr>
          <p:cNvGrpSpPr/>
          <p:nvPr userDrawn="1"/>
        </p:nvGrpSpPr>
        <p:grpSpPr>
          <a:xfrm>
            <a:off x="3761039" y="6202564"/>
            <a:ext cx="2760540" cy="215446"/>
            <a:chOff x="1167614" y="5437291"/>
            <a:chExt cx="2359554" cy="260721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5EC329C-C49A-5B4A-BB7C-65D75D731BC6}"/>
                </a:ext>
              </a:extLst>
            </p:cNvPr>
            <p:cNvSpPr txBox="1"/>
            <p:nvPr/>
          </p:nvSpPr>
          <p:spPr>
            <a:xfrm>
              <a:off x="1167614" y="5437291"/>
              <a:ext cx="383918" cy="26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Site 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EF80889-8725-6F4D-ADA1-7E8ACD58DF4F}"/>
                </a:ext>
              </a:extLst>
            </p:cNvPr>
            <p:cNvSpPr txBox="1"/>
            <p:nvPr/>
          </p:nvSpPr>
          <p:spPr>
            <a:xfrm>
              <a:off x="1800224" y="5437293"/>
              <a:ext cx="383918" cy="26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Site 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57C9A47-115E-E044-8342-EDE07DACAD63}"/>
                </a:ext>
              </a:extLst>
            </p:cNvPr>
            <p:cNvSpPr txBox="1"/>
            <p:nvPr/>
          </p:nvSpPr>
          <p:spPr>
            <a:xfrm>
              <a:off x="2407316" y="5437291"/>
              <a:ext cx="383918" cy="26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Site 3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20C6D9E-514A-B04B-8E5F-A3FBD278FE4F}"/>
                </a:ext>
              </a:extLst>
            </p:cNvPr>
            <p:cNvSpPr txBox="1"/>
            <p:nvPr/>
          </p:nvSpPr>
          <p:spPr>
            <a:xfrm>
              <a:off x="3143250" y="5437291"/>
              <a:ext cx="383918" cy="26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Site 4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E45C2EC-AFC0-F240-A79D-1E86A2C94E05}"/>
              </a:ext>
            </a:extLst>
          </p:cNvPr>
          <p:cNvGrpSpPr/>
          <p:nvPr userDrawn="1"/>
        </p:nvGrpSpPr>
        <p:grpSpPr>
          <a:xfrm>
            <a:off x="7010401" y="3947982"/>
            <a:ext cx="4682067" cy="2584736"/>
            <a:chOff x="5257801" y="3707373"/>
            <a:chExt cx="3511550" cy="2584736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17F1A312-E87B-AD42-BEF3-0BDDD5D3DD80}"/>
                </a:ext>
              </a:extLst>
            </p:cNvPr>
            <p:cNvSpPr/>
            <p:nvPr/>
          </p:nvSpPr>
          <p:spPr>
            <a:xfrm>
              <a:off x="5410200" y="3707373"/>
              <a:ext cx="1219200" cy="251111"/>
            </a:xfrm>
            <a:prstGeom prst="roundRect">
              <a:avLst/>
            </a:prstGeom>
            <a:grpFill/>
            <a:ln w="1270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6F44F0CA-9648-944D-BA00-8BFF198C6455}"/>
                </a:ext>
              </a:extLst>
            </p:cNvPr>
            <p:cNvSpPr/>
            <p:nvPr/>
          </p:nvSpPr>
          <p:spPr>
            <a:xfrm>
              <a:off x="5257801" y="3939237"/>
              <a:ext cx="3511550" cy="2352872"/>
            </a:xfrm>
            <a:prstGeom prst="roundRect">
              <a:avLst>
                <a:gd name="adj" fmla="val 5046"/>
              </a:avLst>
            </a:prstGeom>
            <a:grpFill/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53ECEA77-E0F0-B543-97A8-C4CE27C201C0}"/>
              </a:ext>
            </a:extLst>
          </p:cNvPr>
          <p:cNvSpPr/>
          <p:nvPr userDrawn="1"/>
        </p:nvSpPr>
        <p:spPr>
          <a:xfrm>
            <a:off x="711200" y="1770218"/>
            <a:ext cx="2743200" cy="1852612"/>
          </a:xfrm>
          <a:prstGeom prst="roundRect">
            <a:avLst>
              <a:gd name="adj" fmla="val 0"/>
            </a:avLst>
          </a:prstGeom>
          <a:solidFill>
            <a:schemeClr val="tx2">
              <a:lumMod val="90000"/>
              <a:lumOff val="1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152" name="Group 130" title="map">
            <a:extLst>
              <a:ext uri="{FF2B5EF4-FFF2-40B4-BE49-F238E27FC236}">
                <a16:creationId xmlns:a16="http://schemas.microsoft.com/office/drawing/2014/main" id="{F71699FA-7608-3348-BCB3-F634D0354E6E}"/>
              </a:ext>
            </a:extLst>
          </p:cNvPr>
          <p:cNvGrpSpPr/>
          <p:nvPr userDrawn="1"/>
        </p:nvGrpSpPr>
        <p:grpSpPr>
          <a:xfrm>
            <a:off x="889029" y="2017879"/>
            <a:ext cx="2374905" cy="1409699"/>
            <a:chOff x="6844183" y="2021141"/>
            <a:chExt cx="1391178" cy="985497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383E401D-62E4-6941-ABE9-C541E20D4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8877" y="2604784"/>
              <a:ext cx="101420" cy="197099"/>
            </a:xfrm>
            <a:custGeom>
              <a:avLst/>
              <a:gdLst/>
              <a:ahLst/>
              <a:cxnLst>
                <a:cxn ang="0">
                  <a:pos x="68" y="120"/>
                </a:cxn>
                <a:cxn ang="0">
                  <a:pos x="58" y="112"/>
                </a:cxn>
                <a:cxn ang="0">
                  <a:pos x="44" y="100"/>
                </a:cxn>
                <a:cxn ang="0">
                  <a:pos x="32" y="102"/>
                </a:cxn>
                <a:cxn ang="0">
                  <a:pos x="32" y="118"/>
                </a:cxn>
                <a:cxn ang="0">
                  <a:pos x="26" y="136"/>
                </a:cxn>
                <a:cxn ang="0">
                  <a:pos x="24" y="158"/>
                </a:cxn>
                <a:cxn ang="0">
                  <a:pos x="34" y="168"/>
                </a:cxn>
                <a:cxn ang="0">
                  <a:pos x="40" y="184"/>
                </a:cxn>
                <a:cxn ang="0">
                  <a:pos x="54" y="190"/>
                </a:cxn>
                <a:cxn ang="0">
                  <a:pos x="60" y="202"/>
                </a:cxn>
                <a:cxn ang="0">
                  <a:pos x="50" y="206"/>
                </a:cxn>
                <a:cxn ang="0">
                  <a:pos x="46" y="196"/>
                </a:cxn>
                <a:cxn ang="0">
                  <a:pos x="36" y="196"/>
                </a:cxn>
                <a:cxn ang="0">
                  <a:pos x="16" y="172"/>
                </a:cxn>
                <a:cxn ang="0">
                  <a:pos x="10" y="162"/>
                </a:cxn>
                <a:cxn ang="0">
                  <a:pos x="18" y="136"/>
                </a:cxn>
                <a:cxn ang="0">
                  <a:pos x="28" y="122"/>
                </a:cxn>
                <a:cxn ang="0">
                  <a:pos x="20" y="94"/>
                </a:cxn>
                <a:cxn ang="0">
                  <a:pos x="8" y="82"/>
                </a:cxn>
                <a:cxn ang="0">
                  <a:pos x="12" y="74"/>
                </a:cxn>
                <a:cxn ang="0">
                  <a:pos x="16" y="64"/>
                </a:cxn>
                <a:cxn ang="0">
                  <a:pos x="14" y="62"/>
                </a:cxn>
                <a:cxn ang="0">
                  <a:pos x="4" y="44"/>
                </a:cxn>
                <a:cxn ang="0">
                  <a:pos x="2" y="32"/>
                </a:cxn>
                <a:cxn ang="0">
                  <a:pos x="6" y="16"/>
                </a:cxn>
                <a:cxn ang="0">
                  <a:pos x="26" y="8"/>
                </a:cxn>
                <a:cxn ang="0">
                  <a:pos x="36" y="0"/>
                </a:cxn>
                <a:cxn ang="0">
                  <a:pos x="36" y="2"/>
                </a:cxn>
                <a:cxn ang="0">
                  <a:pos x="40" y="12"/>
                </a:cxn>
                <a:cxn ang="0">
                  <a:pos x="48" y="16"/>
                </a:cxn>
                <a:cxn ang="0">
                  <a:pos x="44" y="40"/>
                </a:cxn>
                <a:cxn ang="0">
                  <a:pos x="58" y="36"/>
                </a:cxn>
                <a:cxn ang="0">
                  <a:pos x="64" y="38"/>
                </a:cxn>
                <a:cxn ang="0">
                  <a:pos x="72" y="38"/>
                </a:cxn>
                <a:cxn ang="0">
                  <a:pos x="80" y="32"/>
                </a:cxn>
                <a:cxn ang="0">
                  <a:pos x="92" y="44"/>
                </a:cxn>
                <a:cxn ang="0">
                  <a:pos x="96" y="62"/>
                </a:cxn>
                <a:cxn ang="0">
                  <a:pos x="102" y="66"/>
                </a:cxn>
                <a:cxn ang="0">
                  <a:pos x="106" y="76"/>
                </a:cxn>
                <a:cxn ang="0">
                  <a:pos x="102" y="90"/>
                </a:cxn>
                <a:cxn ang="0">
                  <a:pos x="98" y="88"/>
                </a:cxn>
                <a:cxn ang="0">
                  <a:pos x="76" y="88"/>
                </a:cxn>
                <a:cxn ang="0">
                  <a:pos x="64" y="100"/>
                </a:cxn>
                <a:cxn ang="0">
                  <a:pos x="66" y="112"/>
                </a:cxn>
                <a:cxn ang="0">
                  <a:pos x="72" y="126"/>
                </a:cxn>
              </a:cxnLst>
              <a:rect l="0" t="0" r="r" b="b"/>
              <a:pathLst>
                <a:path w="106" h="206">
                  <a:moveTo>
                    <a:pt x="72" y="126"/>
                  </a:moveTo>
                  <a:lnTo>
                    <a:pt x="68" y="120"/>
                  </a:lnTo>
                  <a:lnTo>
                    <a:pt x="64" y="118"/>
                  </a:lnTo>
                  <a:lnTo>
                    <a:pt x="58" y="112"/>
                  </a:lnTo>
                  <a:lnTo>
                    <a:pt x="46" y="112"/>
                  </a:lnTo>
                  <a:lnTo>
                    <a:pt x="44" y="100"/>
                  </a:lnTo>
                  <a:lnTo>
                    <a:pt x="36" y="100"/>
                  </a:lnTo>
                  <a:lnTo>
                    <a:pt x="32" y="102"/>
                  </a:lnTo>
                  <a:lnTo>
                    <a:pt x="34" y="108"/>
                  </a:lnTo>
                  <a:lnTo>
                    <a:pt x="32" y="118"/>
                  </a:lnTo>
                  <a:lnTo>
                    <a:pt x="28" y="126"/>
                  </a:lnTo>
                  <a:lnTo>
                    <a:pt x="26" y="136"/>
                  </a:lnTo>
                  <a:lnTo>
                    <a:pt x="22" y="144"/>
                  </a:lnTo>
                  <a:lnTo>
                    <a:pt x="24" y="158"/>
                  </a:lnTo>
                  <a:lnTo>
                    <a:pt x="30" y="158"/>
                  </a:lnTo>
                  <a:lnTo>
                    <a:pt x="34" y="168"/>
                  </a:lnTo>
                  <a:lnTo>
                    <a:pt x="38" y="174"/>
                  </a:lnTo>
                  <a:lnTo>
                    <a:pt x="40" y="184"/>
                  </a:lnTo>
                  <a:lnTo>
                    <a:pt x="44" y="188"/>
                  </a:lnTo>
                  <a:lnTo>
                    <a:pt x="54" y="190"/>
                  </a:lnTo>
                  <a:lnTo>
                    <a:pt x="62" y="200"/>
                  </a:lnTo>
                  <a:lnTo>
                    <a:pt x="60" y="202"/>
                  </a:lnTo>
                  <a:lnTo>
                    <a:pt x="54" y="202"/>
                  </a:lnTo>
                  <a:lnTo>
                    <a:pt x="50" y="206"/>
                  </a:lnTo>
                  <a:lnTo>
                    <a:pt x="48" y="200"/>
                  </a:lnTo>
                  <a:lnTo>
                    <a:pt x="46" y="196"/>
                  </a:lnTo>
                  <a:lnTo>
                    <a:pt x="34" y="192"/>
                  </a:lnTo>
                  <a:lnTo>
                    <a:pt x="36" y="196"/>
                  </a:lnTo>
                  <a:lnTo>
                    <a:pt x="22" y="178"/>
                  </a:lnTo>
                  <a:lnTo>
                    <a:pt x="16" y="172"/>
                  </a:lnTo>
                  <a:lnTo>
                    <a:pt x="10" y="172"/>
                  </a:lnTo>
                  <a:lnTo>
                    <a:pt x="10" y="162"/>
                  </a:lnTo>
                  <a:lnTo>
                    <a:pt x="16" y="146"/>
                  </a:lnTo>
                  <a:lnTo>
                    <a:pt x="18" y="136"/>
                  </a:lnTo>
                  <a:lnTo>
                    <a:pt x="22" y="132"/>
                  </a:lnTo>
                  <a:lnTo>
                    <a:pt x="28" y="122"/>
                  </a:lnTo>
                  <a:lnTo>
                    <a:pt x="20" y="106"/>
                  </a:lnTo>
                  <a:lnTo>
                    <a:pt x="20" y="94"/>
                  </a:lnTo>
                  <a:lnTo>
                    <a:pt x="10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12" y="74"/>
                  </a:lnTo>
                  <a:lnTo>
                    <a:pt x="14" y="70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2" y="50"/>
                  </a:lnTo>
                  <a:lnTo>
                    <a:pt x="4" y="44"/>
                  </a:lnTo>
                  <a:lnTo>
                    <a:pt x="0" y="34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6" y="16"/>
                  </a:lnTo>
                  <a:lnTo>
                    <a:pt x="16" y="14"/>
                  </a:lnTo>
                  <a:lnTo>
                    <a:pt x="26" y="8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8" y="16"/>
                  </a:lnTo>
                  <a:lnTo>
                    <a:pt x="48" y="28"/>
                  </a:lnTo>
                  <a:lnTo>
                    <a:pt x="44" y="40"/>
                  </a:lnTo>
                  <a:lnTo>
                    <a:pt x="46" y="44"/>
                  </a:lnTo>
                  <a:lnTo>
                    <a:pt x="58" y="36"/>
                  </a:lnTo>
                  <a:lnTo>
                    <a:pt x="62" y="36"/>
                  </a:lnTo>
                  <a:lnTo>
                    <a:pt x="64" y="38"/>
                  </a:lnTo>
                  <a:lnTo>
                    <a:pt x="68" y="40"/>
                  </a:lnTo>
                  <a:lnTo>
                    <a:pt x="72" y="38"/>
                  </a:lnTo>
                  <a:lnTo>
                    <a:pt x="74" y="34"/>
                  </a:lnTo>
                  <a:lnTo>
                    <a:pt x="80" y="32"/>
                  </a:lnTo>
                  <a:lnTo>
                    <a:pt x="82" y="34"/>
                  </a:lnTo>
                  <a:lnTo>
                    <a:pt x="92" y="44"/>
                  </a:lnTo>
                  <a:lnTo>
                    <a:pt x="94" y="50"/>
                  </a:lnTo>
                  <a:lnTo>
                    <a:pt x="96" y="62"/>
                  </a:lnTo>
                  <a:lnTo>
                    <a:pt x="100" y="66"/>
                  </a:lnTo>
                  <a:lnTo>
                    <a:pt x="102" y="66"/>
                  </a:lnTo>
                  <a:lnTo>
                    <a:pt x="106" y="72"/>
                  </a:lnTo>
                  <a:lnTo>
                    <a:pt x="106" y="76"/>
                  </a:lnTo>
                  <a:lnTo>
                    <a:pt x="106" y="86"/>
                  </a:lnTo>
                  <a:lnTo>
                    <a:pt x="102" y="90"/>
                  </a:lnTo>
                  <a:lnTo>
                    <a:pt x="100" y="92"/>
                  </a:lnTo>
                  <a:lnTo>
                    <a:pt x="98" y="88"/>
                  </a:lnTo>
                  <a:lnTo>
                    <a:pt x="86" y="90"/>
                  </a:lnTo>
                  <a:lnTo>
                    <a:pt x="76" y="88"/>
                  </a:lnTo>
                  <a:lnTo>
                    <a:pt x="66" y="96"/>
                  </a:lnTo>
                  <a:lnTo>
                    <a:pt x="64" y="100"/>
                  </a:lnTo>
                  <a:lnTo>
                    <a:pt x="64" y="104"/>
                  </a:lnTo>
                  <a:lnTo>
                    <a:pt x="66" y="112"/>
                  </a:lnTo>
                  <a:lnTo>
                    <a:pt x="70" y="118"/>
                  </a:lnTo>
                  <a:lnTo>
                    <a:pt x="72" y="126"/>
                  </a:lnTo>
                  <a:lnTo>
                    <a:pt x="72" y="12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id="{302B8F40-ACE6-D743-8579-F16C6A0C5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322" y="2579908"/>
              <a:ext cx="91852" cy="114815"/>
            </a:xfrm>
            <a:custGeom>
              <a:avLst/>
              <a:gdLst/>
              <a:ahLst/>
              <a:cxnLst>
                <a:cxn ang="0">
                  <a:pos x="26" y="62"/>
                </a:cxn>
                <a:cxn ang="0">
                  <a:pos x="32" y="66"/>
                </a:cxn>
                <a:cxn ang="0">
                  <a:pos x="38" y="60"/>
                </a:cxn>
                <a:cxn ang="0">
                  <a:pos x="46" y="60"/>
                </a:cxn>
                <a:cxn ang="0">
                  <a:pos x="58" y="76"/>
                </a:cxn>
                <a:cxn ang="0">
                  <a:pos x="64" y="92"/>
                </a:cxn>
                <a:cxn ang="0">
                  <a:pos x="70" y="98"/>
                </a:cxn>
                <a:cxn ang="0">
                  <a:pos x="70" y="112"/>
                </a:cxn>
                <a:cxn ang="0">
                  <a:pos x="68" y="118"/>
                </a:cxn>
                <a:cxn ang="0">
                  <a:pos x="78" y="120"/>
                </a:cxn>
                <a:cxn ang="0">
                  <a:pos x="82" y="114"/>
                </a:cxn>
                <a:cxn ang="0">
                  <a:pos x="90" y="114"/>
                </a:cxn>
                <a:cxn ang="0">
                  <a:pos x="96" y="102"/>
                </a:cxn>
                <a:cxn ang="0">
                  <a:pos x="86" y="84"/>
                </a:cxn>
                <a:cxn ang="0">
                  <a:pos x="82" y="82"/>
                </a:cxn>
                <a:cxn ang="0">
                  <a:pos x="76" y="70"/>
                </a:cxn>
                <a:cxn ang="0">
                  <a:pos x="64" y="56"/>
                </a:cxn>
                <a:cxn ang="0">
                  <a:pos x="50" y="42"/>
                </a:cxn>
                <a:cxn ang="0">
                  <a:pos x="60" y="38"/>
                </a:cxn>
                <a:cxn ang="0">
                  <a:pos x="54" y="26"/>
                </a:cxn>
                <a:cxn ang="0">
                  <a:pos x="38" y="24"/>
                </a:cxn>
                <a:cxn ang="0">
                  <a:pos x="36" y="14"/>
                </a:cxn>
                <a:cxn ang="0">
                  <a:pos x="26" y="2"/>
                </a:cxn>
                <a:cxn ang="0">
                  <a:pos x="18" y="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4" y="38"/>
                </a:cxn>
                <a:cxn ang="0">
                  <a:pos x="12" y="42"/>
                </a:cxn>
                <a:cxn ang="0">
                  <a:pos x="8" y="66"/>
                </a:cxn>
                <a:cxn ang="0">
                  <a:pos x="22" y="62"/>
                </a:cxn>
              </a:cxnLst>
              <a:rect l="0" t="0" r="r" b="b"/>
              <a:pathLst>
                <a:path w="96" h="120">
                  <a:moveTo>
                    <a:pt x="22" y="62"/>
                  </a:moveTo>
                  <a:lnTo>
                    <a:pt x="26" y="62"/>
                  </a:lnTo>
                  <a:lnTo>
                    <a:pt x="28" y="64"/>
                  </a:lnTo>
                  <a:lnTo>
                    <a:pt x="32" y="66"/>
                  </a:lnTo>
                  <a:lnTo>
                    <a:pt x="36" y="64"/>
                  </a:lnTo>
                  <a:lnTo>
                    <a:pt x="38" y="60"/>
                  </a:lnTo>
                  <a:lnTo>
                    <a:pt x="44" y="58"/>
                  </a:lnTo>
                  <a:lnTo>
                    <a:pt x="46" y="60"/>
                  </a:lnTo>
                  <a:lnTo>
                    <a:pt x="56" y="70"/>
                  </a:lnTo>
                  <a:lnTo>
                    <a:pt x="58" y="76"/>
                  </a:lnTo>
                  <a:lnTo>
                    <a:pt x="60" y="88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70" y="98"/>
                  </a:lnTo>
                  <a:lnTo>
                    <a:pt x="70" y="102"/>
                  </a:lnTo>
                  <a:lnTo>
                    <a:pt x="70" y="112"/>
                  </a:lnTo>
                  <a:lnTo>
                    <a:pt x="66" y="116"/>
                  </a:lnTo>
                  <a:lnTo>
                    <a:pt x="68" y="118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6" y="112"/>
                  </a:lnTo>
                  <a:lnTo>
                    <a:pt x="90" y="114"/>
                  </a:lnTo>
                  <a:lnTo>
                    <a:pt x="96" y="110"/>
                  </a:lnTo>
                  <a:lnTo>
                    <a:pt x="96" y="102"/>
                  </a:lnTo>
                  <a:lnTo>
                    <a:pt x="92" y="88"/>
                  </a:lnTo>
                  <a:lnTo>
                    <a:pt x="86" y="84"/>
                  </a:lnTo>
                  <a:lnTo>
                    <a:pt x="84" y="84"/>
                  </a:lnTo>
                  <a:lnTo>
                    <a:pt x="82" y="82"/>
                  </a:lnTo>
                  <a:lnTo>
                    <a:pt x="82" y="74"/>
                  </a:lnTo>
                  <a:lnTo>
                    <a:pt x="76" y="70"/>
                  </a:lnTo>
                  <a:lnTo>
                    <a:pt x="66" y="58"/>
                  </a:lnTo>
                  <a:lnTo>
                    <a:pt x="64" y="56"/>
                  </a:lnTo>
                  <a:lnTo>
                    <a:pt x="50" y="46"/>
                  </a:lnTo>
                  <a:lnTo>
                    <a:pt x="50" y="42"/>
                  </a:lnTo>
                  <a:lnTo>
                    <a:pt x="56" y="42"/>
                  </a:lnTo>
                  <a:lnTo>
                    <a:pt x="60" y="38"/>
                  </a:lnTo>
                  <a:lnTo>
                    <a:pt x="60" y="36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38" y="24"/>
                  </a:lnTo>
                  <a:lnTo>
                    <a:pt x="36" y="20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8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32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12" y="42"/>
                  </a:lnTo>
                  <a:lnTo>
                    <a:pt x="12" y="54"/>
                  </a:lnTo>
                  <a:lnTo>
                    <a:pt x="8" y="66"/>
                  </a:lnTo>
                  <a:lnTo>
                    <a:pt x="10" y="70"/>
                  </a:lnTo>
                  <a:lnTo>
                    <a:pt x="22" y="62"/>
                  </a:lnTo>
                  <a:lnTo>
                    <a:pt x="22" y="6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674BEE4C-8C5F-5342-A93D-84796A0FA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08" y="2788489"/>
              <a:ext cx="53580" cy="66976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30" y="8"/>
                </a:cxn>
                <a:cxn ang="0">
                  <a:pos x="40" y="16"/>
                </a:cxn>
                <a:cxn ang="0">
                  <a:pos x="46" y="24"/>
                </a:cxn>
                <a:cxn ang="0">
                  <a:pos x="46" y="46"/>
                </a:cxn>
                <a:cxn ang="0">
                  <a:pos x="46" y="52"/>
                </a:cxn>
                <a:cxn ang="0">
                  <a:pos x="50" y="54"/>
                </a:cxn>
                <a:cxn ang="0">
                  <a:pos x="56" y="66"/>
                </a:cxn>
                <a:cxn ang="0">
                  <a:pos x="54" y="70"/>
                </a:cxn>
                <a:cxn ang="0">
                  <a:pos x="50" y="68"/>
                </a:cxn>
                <a:cxn ang="0">
                  <a:pos x="46" y="70"/>
                </a:cxn>
                <a:cxn ang="0">
                  <a:pos x="28" y="60"/>
                </a:cxn>
                <a:cxn ang="0">
                  <a:pos x="18" y="52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8" y="32"/>
                </a:cxn>
                <a:cxn ang="0">
                  <a:pos x="8" y="26"/>
                </a:cxn>
                <a:cxn ang="0">
                  <a:pos x="4" y="2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12" y="4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6" y="10"/>
                </a:cxn>
                <a:cxn ang="0">
                  <a:pos x="28" y="8"/>
                </a:cxn>
                <a:cxn ang="0">
                  <a:pos x="28" y="8"/>
                </a:cxn>
              </a:cxnLst>
              <a:rect l="0" t="0" r="r" b="b"/>
              <a:pathLst>
                <a:path w="56" h="70">
                  <a:moveTo>
                    <a:pt x="28" y="8"/>
                  </a:moveTo>
                  <a:lnTo>
                    <a:pt x="30" y="8"/>
                  </a:lnTo>
                  <a:lnTo>
                    <a:pt x="40" y="16"/>
                  </a:lnTo>
                  <a:lnTo>
                    <a:pt x="46" y="24"/>
                  </a:lnTo>
                  <a:lnTo>
                    <a:pt x="46" y="46"/>
                  </a:lnTo>
                  <a:lnTo>
                    <a:pt x="46" y="5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0" y="68"/>
                  </a:lnTo>
                  <a:lnTo>
                    <a:pt x="46" y="70"/>
                  </a:lnTo>
                  <a:lnTo>
                    <a:pt x="28" y="60"/>
                  </a:lnTo>
                  <a:lnTo>
                    <a:pt x="18" y="52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8" y="32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2" y="4"/>
                  </a:lnTo>
                  <a:lnTo>
                    <a:pt x="0" y="0"/>
                  </a:lnTo>
                  <a:lnTo>
                    <a:pt x="12" y="4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6" y="10"/>
                  </a:lnTo>
                  <a:lnTo>
                    <a:pt x="28" y="8"/>
                  </a:lnTo>
                  <a:lnTo>
                    <a:pt x="28" y="8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5D269CA9-427F-3540-9BFD-52D61A008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878" y="2786575"/>
              <a:ext cx="122470" cy="76543"/>
            </a:xfrm>
            <a:custGeom>
              <a:avLst/>
              <a:gdLst/>
              <a:ahLst/>
              <a:cxnLst>
                <a:cxn ang="0">
                  <a:pos x="66" y="38"/>
                </a:cxn>
                <a:cxn ang="0">
                  <a:pos x="68" y="30"/>
                </a:cxn>
                <a:cxn ang="0">
                  <a:pos x="74" y="32"/>
                </a:cxn>
                <a:cxn ang="0">
                  <a:pos x="76" y="30"/>
                </a:cxn>
                <a:cxn ang="0">
                  <a:pos x="78" y="22"/>
                </a:cxn>
                <a:cxn ang="0">
                  <a:pos x="78" y="20"/>
                </a:cxn>
                <a:cxn ang="0">
                  <a:pos x="94" y="0"/>
                </a:cxn>
                <a:cxn ang="0">
                  <a:pos x="98" y="0"/>
                </a:cxn>
                <a:cxn ang="0">
                  <a:pos x="102" y="4"/>
                </a:cxn>
                <a:cxn ang="0">
                  <a:pos x="106" y="14"/>
                </a:cxn>
                <a:cxn ang="0">
                  <a:pos x="112" y="16"/>
                </a:cxn>
                <a:cxn ang="0">
                  <a:pos x="126" y="20"/>
                </a:cxn>
                <a:cxn ang="0">
                  <a:pos x="122" y="26"/>
                </a:cxn>
                <a:cxn ang="0">
                  <a:pos x="116" y="30"/>
                </a:cxn>
                <a:cxn ang="0">
                  <a:pos x="112" y="36"/>
                </a:cxn>
                <a:cxn ang="0">
                  <a:pos x="106" y="36"/>
                </a:cxn>
                <a:cxn ang="0">
                  <a:pos x="82" y="34"/>
                </a:cxn>
                <a:cxn ang="0">
                  <a:pos x="72" y="56"/>
                </a:cxn>
                <a:cxn ang="0">
                  <a:pos x="64" y="70"/>
                </a:cxn>
                <a:cxn ang="0">
                  <a:pos x="50" y="76"/>
                </a:cxn>
                <a:cxn ang="0">
                  <a:pos x="42" y="72"/>
                </a:cxn>
                <a:cxn ang="0">
                  <a:pos x="26" y="80"/>
                </a:cxn>
                <a:cxn ang="0">
                  <a:pos x="18" y="78"/>
                </a:cxn>
                <a:cxn ang="0">
                  <a:pos x="8" y="78"/>
                </a:cxn>
                <a:cxn ang="0">
                  <a:pos x="0" y="68"/>
                </a:cxn>
                <a:cxn ang="0">
                  <a:pos x="0" y="64"/>
                </a:cxn>
                <a:cxn ang="0">
                  <a:pos x="6" y="68"/>
                </a:cxn>
                <a:cxn ang="0">
                  <a:pos x="20" y="70"/>
                </a:cxn>
                <a:cxn ang="0">
                  <a:pos x="20" y="62"/>
                </a:cxn>
                <a:cxn ang="0">
                  <a:pos x="24" y="58"/>
                </a:cxn>
                <a:cxn ang="0">
                  <a:pos x="42" y="50"/>
                </a:cxn>
                <a:cxn ang="0">
                  <a:pos x="58" y="30"/>
                </a:cxn>
              </a:cxnLst>
              <a:rect l="0" t="0" r="r" b="b"/>
              <a:pathLst>
                <a:path w="128" h="80">
                  <a:moveTo>
                    <a:pt x="58" y="30"/>
                  </a:moveTo>
                  <a:lnTo>
                    <a:pt x="66" y="38"/>
                  </a:lnTo>
                  <a:lnTo>
                    <a:pt x="68" y="36"/>
                  </a:lnTo>
                  <a:lnTo>
                    <a:pt x="68" y="30"/>
                  </a:lnTo>
                  <a:lnTo>
                    <a:pt x="70" y="28"/>
                  </a:lnTo>
                  <a:lnTo>
                    <a:pt x="74" y="32"/>
                  </a:lnTo>
                  <a:lnTo>
                    <a:pt x="76" y="34"/>
                  </a:lnTo>
                  <a:lnTo>
                    <a:pt x="76" y="30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8" y="20"/>
                  </a:lnTo>
                  <a:lnTo>
                    <a:pt x="82" y="18"/>
                  </a:lnTo>
                  <a:lnTo>
                    <a:pt x="94" y="0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100" y="0"/>
                  </a:lnTo>
                  <a:lnTo>
                    <a:pt x="102" y="4"/>
                  </a:lnTo>
                  <a:lnTo>
                    <a:pt x="106" y="6"/>
                  </a:lnTo>
                  <a:lnTo>
                    <a:pt x="106" y="14"/>
                  </a:lnTo>
                  <a:lnTo>
                    <a:pt x="112" y="12"/>
                  </a:lnTo>
                  <a:lnTo>
                    <a:pt x="112" y="16"/>
                  </a:lnTo>
                  <a:lnTo>
                    <a:pt x="116" y="16"/>
                  </a:lnTo>
                  <a:lnTo>
                    <a:pt x="126" y="20"/>
                  </a:lnTo>
                  <a:lnTo>
                    <a:pt x="128" y="22"/>
                  </a:lnTo>
                  <a:lnTo>
                    <a:pt x="122" y="26"/>
                  </a:lnTo>
                  <a:lnTo>
                    <a:pt x="114" y="26"/>
                  </a:lnTo>
                  <a:lnTo>
                    <a:pt x="116" y="30"/>
                  </a:lnTo>
                  <a:lnTo>
                    <a:pt x="120" y="34"/>
                  </a:lnTo>
                  <a:lnTo>
                    <a:pt x="112" y="36"/>
                  </a:lnTo>
                  <a:lnTo>
                    <a:pt x="108" y="34"/>
                  </a:lnTo>
                  <a:lnTo>
                    <a:pt x="106" y="36"/>
                  </a:lnTo>
                  <a:lnTo>
                    <a:pt x="100" y="34"/>
                  </a:lnTo>
                  <a:lnTo>
                    <a:pt x="82" y="34"/>
                  </a:lnTo>
                  <a:lnTo>
                    <a:pt x="78" y="48"/>
                  </a:lnTo>
                  <a:lnTo>
                    <a:pt x="72" y="56"/>
                  </a:lnTo>
                  <a:lnTo>
                    <a:pt x="68" y="66"/>
                  </a:lnTo>
                  <a:lnTo>
                    <a:pt x="64" y="70"/>
                  </a:lnTo>
                  <a:lnTo>
                    <a:pt x="60" y="74"/>
                  </a:lnTo>
                  <a:lnTo>
                    <a:pt x="50" y="76"/>
                  </a:lnTo>
                  <a:lnTo>
                    <a:pt x="44" y="74"/>
                  </a:lnTo>
                  <a:lnTo>
                    <a:pt x="42" y="72"/>
                  </a:lnTo>
                  <a:lnTo>
                    <a:pt x="36" y="72"/>
                  </a:lnTo>
                  <a:lnTo>
                    <a:pt x="26" y="80"/>
                  </a:lnTo>
                  <a:lnTo>
                    <a:pt x="20" y="80"/>
                  </a:lnTo>
                  <a:lnTo>
                    <a:pt x="18" y="78"/>
                  </a:lnTo>
                  <a:lnTo>
                    <a:pt x="12" y="80"/>
                  </a:lnTo>
                  <a:lnTo>
                    <a:pt x="8" y="78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6" y="68"/>
                  </a:lnTo>
                  <a:lnTo>
                    <a:pt x="10" y="68"/>
                  </a:lnTo>
                  <a:lnTo>
                    <a:pt x="20" y="70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4" y="58"/>
                  </a:lnTo>
                  <a:lnTo>
                    <a:pt x="26" y="54"/>
                  </a:lnTo>
                  <a:lnTo>
                    <a:pt x="42" y="50"/>
                  </a:lnTo>
                  <a:lnTo>
                    <a:pt x="56" y="36"/>
                  </a:lnTo>
                  <a:lnTo>
                    <a:pt x="58" y="30"/>
                  </a:lnTo>
                  <a:lnTo>
                    <a:pt x="58" y="3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5747DEAA-48CC-C444-B338-3130B7009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4310" y="2819106"/>
              <a:ext cx="128210" cy="109074"/>
            </a:xfrm>
            <a:custGeom>
              <a:avLst/>
              <a:gdLst/>
              <a:ahLst/>
              <a:cxnLst>
                <a:cxn ang="0">
                  <a:pos x="114" y="4"/>
                </a:cxn>
                <a:cxn ang="0">
                  <a:pos x="118" y="8"/>
                </a:cxn>
                <a:cxn ang="0">
                  <a:pos x="116" y="18"/>
                </a:cxn>
                <a:cxn ang="0">
                  <a:pos x="120" y="32"/>
                </a:cxn>
                <a:cxn ang="0">
                  <a:pos x="128" y="46"/>
                </a:cxn>
                <a:cxn ang="0">
                  <a:pos x="122" y="44"/>
                </a:cxn>
                <a:cxn ang="0">
                  <a:pos x="120" y="48"/>
                </a:cxn>
                <a:cxn ang="0">
                  <a:pos x="114" y="64"/>
                </a:cxn>
                <a:cxn ang="0">
                  <a:pos x="106" y="74"/>
                </a:cxn>
                <a:cxn ang="0">
                  <a:pos x="100" y="82"/>
                </a:cxn>
                <a:cxn ang="0">
                  <a:pos x="104" y="88"/>
                </a:cxn>
                <a:cxn ang="0">
                  <a:pos x="100" y="92"/>
                </a:cxn>
                <a:cxn ang="0">
                  <a:pos x="80" y="112"/>
                </a:cxn>
                <a:cxn ang="0">
                  <a:pos x="76" y="106"/>
                </a:cxn>
                <a:cxn ang="0">
                  <a:pos x="72" y="102"/>
                </a:cxn>
                <a:cxn ang="0">
                  <a:pos x="64" y="100"/>
                </a:cxn>
                <a:cxn ang="0">
                  <a:pos x="56" y="98"/>
                </a:cxn>
                <a:cxn ang="0">
                  <a:pos x="50" y="102"/>
                </a:cxn>
                <a:cxn ang="0">
                  <a:pos x="40" y="104"/>
                </a:cxn>
                <a:cxn ang="0">
                  <a:pos x="36" y="98"/>
                </a:cxn>
                <a:cxn ang="0">
                  <a:pos x="30" y="98"/>
                </a:cxn>
                <a:cxn ang="0">
                  <a:pos x="22" y="96"/>
                </a:cxn>
                <a:cxn ang="0">
                  <a:pos x="14" y="82"/>
                </a:cxn>
                <a:cxn ang="0">
                  <a:pos x="14" y="74"/>
                </a:cxn>
                <a:cxn ang="0">
                  <a:pos x="4" y="64"/>
                </a:cxn>
                <a:cxn ang="0">
                  <a:pos x="4" y="56"/>
                </a:cxn>
                <a:cxn ang="0">
                  <a:pos x="0" y="44"/>
                </a:cxn>
                <a:cxn ang="0">
                  <a:pos x="10" y="30"/>
                </a:cxn>
                <a:cxn ang="0">
                  <a:pos x="10" y="34"/>
                </a:cxn>
                <a:cxn ang="0">
                  <a:pos x="18" y="44"/>
                </a:cxn>
                <a:cxn ang="0">
                  <a:pos x="28" y="44"/>
                </a:cxn>
                <a:cxn ang="0">
                  <a:pos x="36" y="46"/>
                </a:cxn>
                <a:cxn ang="0">
                  <a:pos x="52" y="38"/>
                </a:cxn>
                <a:cxn ang="0">
                  <a:pos x="60" y="42"/>
                </a:cxn>
                <a:cxn ang="0">
                  <a:pos x="74" y="36"/>
                </a:cxn>
                <a:cxn ang="0">
                  <a:pos x="82" y="22"/>
                </a:cxn>
                <a:cxn ang="0">
                  <a:pos x="92" y="0"/>
                </a:cxn>
                <a:cxn ang="0">
                  <a:pos x="116" y="2"/>
                </a:cxn>
              </a:cxnLst>
              <a:rect l="0" t="0" r="r" b="b"/>
              <a:pathLst>
                <a:path w="134" h="114">
                  <a:moveTo>
                    <a:pt x="116" y="2"/>
                  </a:moveTo>
                  <a:lnTo>
                    <a:pt x="114" y="4"/>
                  </a:lnTo>
                  <a:lnTo>
                    <a:pt x="118" y="6"/>
                  </a:lnTo>
                  <a:lnTo>
                    <a:pt x="118" y="8"/>
                  </a:lnTo>
                  <a:lnTo>
                    <a:pt x="112" y="10"/>
                  </a:lnTo>
                  <a:lnTo>
                    <a:pt x="116" y="18"/>
                  </a:lnTo>
                  <a:lnTo>
                    <a:pt x="122" y="28"/>
                  </a:lnTo>
                  <a:lnTo>
                    <a:pt x="120" y="32"/>
                  </a:lnTo>
                  <a:lnTo>
                    <a:pt x="134" y="46"/>
                  </a:lnTo>
                  <a:lnTo>
                    <a:pt x="128" y="46"/>
                  </a:lnTo>
                  <a:lnTo>
                    <a:pt x="124" y="46"/>
                  </a:lnTo>
                  <a:lnTo>
                    <a:pt x="122" y="44"/>
                  </a:lnTo>
                  <a:lnTo>
                    <a:pt x="122" y="48"/>
                  </a:lnTo>
                  <a:lnTo>
                    <a:pt x="120" y="48"/>
                  </a:lnTo>
                  <a:lnTo>
                    <a:pt x="116" y="52"/>
                  </a:lnTo>
                  <a:lnTo>
                    <a:pt x="114" y="64"/>
                  </a:lnTo>
                  <a:lnTo>
                    <a:pt x="110" y="74"/>
                  </a:lnTo>
                  <a:lnTo>
                    <a:pt x="106" y="74"/>
                  </a:lnTo>
                  <a:lnTo>
                    <a:pt x="98" y="82"/>
                  </a:lnTo>
                  <a:lnTo>
                    <a:pt x="100" y="82"/>
                  </a:lnTo>
                  <a:lnTo>
                    <a:pt x="100" y="86"/>
                  </a:lnTo>
                  <a:lnTo>
                    <a:pt x="104" y="88"/>
                  </a:lnTo>
                  <a:lnTo>
                    <a:pt x="102" y="92"/>
                  </a:lnTo>
                  <a:lnTo>
                    <a:pt x="100" y="92"/>
                  </a:lnTo>
                  <a:lnTo>
                    <a:pt x="96" y="106"/>
                  </a:lnTo>
                  <a:lnTo>
                    <a:pt x="80" y="112"/>
                  </a:lnTo>
                  <a:lnTo>
                    <a:pt x="78" y="114"/>
                  </a:lnTo>
                  <a:lnTo>
                    <a:pt x="76" y="106"/>
                  </a:lnTo>
                  <a:lnTo>
                    <a:pt x="74" y="104"/>
                  </a:lnTo>
                  <a:lnTo>
                    <a:pt x="72" y="102"/>
                  </a:lnTo>
                  <a:lnTo>
                    <a:pt x="64" y="104"/>
                  </a:lnTo>
                  <a:lnTo>
                    <a:pt x="64" y="100"/>
                  </a:lnTo>
                  <a:lnTo>
                    <a:pt x="60" y="100"/>
                  </a:lnTo>
                  <a:lnTo>
                    <a:pt x="56" y="98"/>
                  </a:lnTo>
                  <a:lnTo>
                    <a:pt x="54" y="100"/>
                  </a:lnTo>
                  <a:lnTo>
                    <a:pt x="50" y="102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38" y="94"/>
                  </a:lnTo>
                  <a:lnTo>
                    <a:pt x="36" y="98"/>
                  </a:lnTo>
                  <a:lnTo>
                    <a:pt x="34" y="96"/>
                  </a:lnTo>
                  <a:lnTo>
                    <a:pt x="30" y="98"/>
                  </a:lnTo>
                  <a:lnTo>
                    <a:pt x="24" y="98"/>
                  </a:lnTo>
                  <a:lnTo>
                    <a:pt x="22" y="96"/>
                  </a:lnTo>
                  <a:lnTo>
                    <a:pt x="18" y="98"/>
                  </a:lnTo>
                  <a:lnTo>
                    <a:pt x="14" y="82"/>
                  </a:lnTo>
                  <a:lnTo>
                    <a:pt x="16" y="78"/>
                  </a:lnTo>
                  <a:lnTo>
                    <a:pt x="14" y="74"/>
                  </a:lnTo>
                  <a:lnTo>
                    <a:pt x="10" y="68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4" y="36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0" y="46"/>
                  </a:lnTo>
                  <a:lnTo>
                    <a:pt x="36" y="46"/>
                  </a:lnTo>
                  <a:lnTo>
                    <a:pt x="46" y="38"/>
                  </a:lnTo>
                  <a:lnTo>
                    <a:pt x="52" y="38"/>
                  </a:lnTo>
                  <a:lnTo>
                    <a:pt x="54" y="40"/>
                  </a:lnTo>
                  <a:lnTo>
                    <a:pt x="60" y="42"/>
                  </a:lnTo>
                  <a:lnTo>
                    <a:pt x="70" y="40"/>
                  </a:lnTo>
                  <a:lnTo>
                    <a:pt x="74" y="36"/>
                  </a:lnTo>
                  <a:lnTo>
                    <a:pt x="78" y="32"/>
                  </a:lnTo>
                  <a:lnTo>
                    <a:pt x="82" y="22"/>
                  </a:lnTo>
                  <a:lnTo>
                    <a:pt x="88" y="14"/>
                  </a:lnTo>
                  <a:lnTo>
                    <a:pt x="92" y="0"/>
                  </a:lnTo>
                  <a:lnTo>
                    <a:pt x="110" y="0"/>
                  </a:lnTo>
                  <a:lnTo>
                    <a:pt x="116" y="2"/>
                  </a:lnTo>
                  <a:lnTo>
                    <a:pt x="116" y="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8" name="Freeform 15">
              <a:extLst>
                <a:ext uri="{FF2B5EF4-FFF2-40B4-BE49-F238E27FC236}">
                  <a16:creationId xmlns:a16="http://schemas.microsoft.com/office/drawing/2014/main" id="{B5ECF956-790D-B44F-89C5-E6F16DD42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199" y="2570340"/>
              <a:ext cx="91852" cy="195186"/>
            </a:xfrm>
            <a:custGeom>
              <a:avLst/>
              <a:gdLst/>
              <a:ahLst/>
              <a:cxnLst>
                <a:cxn ang="0">
                  <a:pos x="70" y="28"/>
                </a:cxn>
                <a:cxn ang="0">
                  <a:pos x="58" y="38"/>
                </a:cxn>
                <a:cxn ang="0">
                  <a:pos x="50" y="48"/>
                </a:cxn>
                <a:cxn ang="0">
                  <a:pos x="46" y="66"/>
                </a:cxn>
                <a:cxn ang="0">
                  <a:pos x="56" y="80"/>
                </a:cxn>
                <a:cxn ang="0">
                  <a:pos x="74" y="98"/>
                </a:cxn>
                <a:cxn ang="0">
                  <a:pos x="80" y="102"/>
                </a:cxn>
                <a:cxn ang="0">
                  <a:pos x="82" y="106"/>
                </a:cxn>
                <a:cxn ang="0">
                  <a:pos x="92" y="124"/>
                </a:cxn>
                <a:cxn ang="0">
                  <a:pos x="96" y="148"/>
                </a:cxn>
                <a:cxn ang="0">
                  <a:pos x="92" y="152"/>
                </a:cxn>
                <a:cxn ang="0">
                  <a:pos x="90" y="166"/>
                </a:cxn>
                <a:cxn ang="0">
                  <a:pos x="78" y="174"/>
                </a:cxn>
                <a:cxn ang="0">
                  <a:pos x="62" y="178"/>
                </a:cxn>
                <a:cxn ang="0">
                  <a:pos x="56" y="186"/>
                </a:cxn>
                <a:cxn ang="0">
                  <a:pos x="56" y="190"/>
                </a:cxn>
                <a:cxn ang="0">
                  <a:pos x="52" y="190"/>
                </a:cxn>
                <a:cxn ang="0">
                  <a:pos x="46" y="196"/>
                </a:cxn>
                <a:cxn ang="0">
                  <a:pos x="36" y="204"/>
                </a:cxn>
                <a:cxn ang="0">
                  <a:pos x="36" y="202"/>
                </a:cxn>
                <a:cxn ang="0">
                  <a:pos x="36" y="188"/>
                </a:cxn>
                <a:cxn ang="0">
                  <a:pos x="32" y="180"/>
                </a:cxn>
                <a:cxn ang="0">
                  <a:pos x="36" y="176"/>
                </a:cxn>
                <a:cxn ang="0">
                  <a:pos x="40" y="174"/>
                </a:cxn>
                <a:cxn ang="0">
                  <a:pos x="50" y="162"/>
                </a:cxn>
                <a:cxn ang="0">
                  <a:pos x="56" y="158"/>
                </a:cxn>
                <a:cxn ang="0">
                  <a:pos x="68" y="154"/>
                </a:cxn>
                <a:cxn ang="0">
                  <a:pos x="72" y="152"/>
                </a:cxn>
                <a:cxn ang="0">
                  <a:pos x="70" y="130"/>
                </a:cxn>
                <a:cxn ang="0">
                  <a:pos x="70" y="112"/>
                </a:cxn>
                <a:cxn ang="0">
                  <a:pos x="60" y="94"/>
                </a:cxn>
                <a:cxn ang="0">
                  <a:pos x="56" y="92"/>
                </a:cxn>
                <a:cxn ang="0">
                  <a:pos x="50" y="80"/>
                </a:cxn>
                <a:cxn ang="0">
                  <a:pos x="38" y="66"/>
                </a:cxn>
                <a:cxn ang="0">
                  <a:pos x="24" y="52"/>
                </a:cxn>
                <a:cxn ang="0">
                  <a:pos x="34" y="48"/>
                </a:cxn>
                <a:cxn ang="0">
                  <a:pos x="28" y="36"/>
                </a:cxn>
                <a:cxn ang="0">
                  <a:pos x="12" y="34"/>
                </a:cxn>
                <a:cxn ang="0">
                  <a:pos x="10" y="24"/>
                </a:cxn>
                <a:cxn ang="0">
                  <a:pos x="0" y="12"/>
                </a:cxn>
                <a:cxn ang="0">
                  <a:pos x="10" y="10"/>
                </a:cxn>
                <a:cxn ang="0">
                  <a:pos x="18" y="8"/>
                </a:cxn>
                <a:cxn ang="0">
                  <a:pos x="22" y="10"/>
                </a:cxn>
                <a:cxn ang="0">
                  <a:pos x="30" y="6"/>
                </a:cxn>
                <a:cxn ang="0">
                  <a:pos x="50" y="6"/>
                </a:cxn>
                <a:cxn ang="0">
                  <a:pos x="60" y="8"/>
                </a:cxn>
                <a:cxn ang="0">
                  <a:pos x="62" y="20"/>
                </a:cxn>
                <a:cxn ang="0">
                  <a:pos x="76" y="26"/>
                </a:cxn>
              </a:cxnLst>
              <a:rect l="0" t="0" r="r" b="b"/>
              <a:pathLst>
                <a:path w="96" h="204">
                  <a:moveTo>
                    <a:pt x="76" y="26"/>
                  </a:moveTo>
                  <a:lnTo>
                    <a:pt x="70" y="28"/>
                  </a:lnTo>
                  <a:lnTo>
                    <a:pt x="68" y="30"/>
                  </a:lnTo>
                  <a:lnTo>
                    <a:pt x="58" y="38"/>
                  </a:lnTo>
                  <a:lnTo>
                    <a:pt x="58" y="40"/>
                  </a:lnTo>
                  <a:lnTo>
                    <a:pt x="50" y="48"/>
                  </a:lnTo>
                  <a:lnTo>
                    <a:pt x="46" y="60"/>
                  </a:lnTo>
                  <a:lnTo>
                    <a:pt x="46" y="66"/>
                  </a:lnTo>
                  <a:lnTo>
                    <a:pt x="54" y="72"/>
                  </a:lnTo>
                  <a:lnTo>
                    <a:pt x="56" y="80"/>
                  </a:lnTo>
                  <a:lnTo>
                    <a:pt x="64" y="88"/>
                  </a:lnTo>
                  <a:lnTo>
                    <a:pt x="74" y="98"/>
                  </a:lnTo>
                  <a:lnTo>
                    <a:pt x="78" y="98"/>
                  </a:lnTo>
                  <a:lnTo>
                    <a:pt x="80" y="102"/>
                  </a:lnTo>
                  <a:lnTo>
                    <a:pt x="80" y="100"/>
                  </a:lnTo>
                  <a:lnTo>
                    <a:pt x="82" y="106"/>
                  </a:lnTo>
                  <a:lnTo>
                    <a:pt x="88" y="112"/>
                  </a:lnTo>
                  <a:lnTo>
                    <a:pt x="92" y="124"/>
                  </a:lnTo>
                  <a:lnTo>
                    <a:pt x="96" y="146"/>
                  </a:lnTo>
                  <a:lnTo>
                    <a:pt x="96" y="148"/>
                  </a:lnTo>
                  <a:lnTo>
                    <a:pt x="94" y="152"/>
                  </a:lnTo>
                  <a:lnTo>
                    <a:pt x="92" y="152"/>
                  </a:lnTo>
                  <a:lnTo>
                    <a:pt x="92" y="162"/>
                  </a:lnTo>
                  <a:lnTo>
                    <a:pt x="90" y="166"/>
                  </a:lnTo>
                  <a:lnTo>
                    <a:pt x="80" y="172"/>
                  </a:lnTo>
                  <a:lnTo>
                    <a:pt x="78" y="174"/>
                  </a:lnTo>
                  <a:lnTo>
                    <a:pt x="68" y="178"/>
                  </a:lnTo>
                  <a:lnTo>
                    <a:pt x="62" y="178"/>
                  </a:lnTo>
                  <a:lnTo>
                    <a:pt x="60" y="184"/>
                  </a:lnTo>
                  <a:lnTo>
                    <a:pt x="56" y="186"/>
                  </a:lnTo>
                  <a:lnTo>
                    <a:pt x="58" y="188"/>
                  </a:lnTo>
                  <a:lnTo>
                    <a:pt x="56" y="190"/>
                  </a:lnTo>
                  <a:lnTo>
                    <a:pt x="50" y="186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46" y="196"/>
                  </a:lnTo>
                  <a:lnTo>
                    <a:pt x="38" y="204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2"/>
                  </a:lnTo>
                  <a:lnTo>
                    <a:pt x="34" y="192"/>
                  </a:lnTo>
                  <a:lnTo>
                    <a:pt x="36" y="188"/>
                  </a:lnTo>
                  <a:lnTo>
                    <a:pt x="38" y="184"/>
                  </a:lnTo>
                  <a:lnTo>
                    <a:pt x="32" y="180"/>
                  </a:lnTo>
                  <a:lnTo>
                    <a:pt x="30" y="178"/>
                  </a:lnTo>
                  <a:lnTo>
                    <a:pt x="36" y="176"/>
                  </a:lnTo>
                  <a:lnTo>
                    <a:pt x="38" y="172"/>
                  </a:lnTo>
                  <a:lnTo>
                    <a:pt x="40" y="174"/>
                  </a:lnTo>
                  <a:lnTo>
                    <a:pt x="50" y="170"/>
                  </a:lnTo>
                  <a:lnTo>
                    <a:pt x="50" y="162"/>
                  </a:lnTo>
                  <a:lnTo>
                    <a:pt x="56" y="160"/>
                  </a:lnTo>
                  <a:lnTo>
                    <a:pt x="56" y="158"/>
                  </a:lnTo>
                  <a:lnTo>
                    <a:pt x="64" y="156"/>
                  </a:lnTo>
                  <a:lnTo>
                    <a:pt x="68" y="154"/>
                  </a:lnTo>
                  <a:lnTo>
                    <a:pt x="70" y="154"/>
                  </a:lnTo>
                  <a:lnTo>
                    <a:pt x="72" y="152"/>
                  </a:lnTo>
                  <a:lnTo>
                    <a:pt x="72" y="136"/>
                  </a:lnTo>
                  <a:lnTo>
                    <a:pt x="70" y="130"/>
                  </a:lnTo>
                  <a:lnTo>
                    <a:pt x="70" y="120"/>
                  </a:lnTo>
                  <a:lnTo>
                    <a:pt x="70" y="112"/>
                  </a:lnTo>
                  <a:lnTo>
                    <a:pt x="66" y="98"/>
                  </a:lnTo>
                  <a:lnTo>
                    <a:pt x="60" y="94"/>
                  </a:lnTo>
                  <a:lnTo>
                    <a:pt x="58" y="94"/>
                  </a:lnTo>
                  <a:lnTo>
                    <a:pt x="56" y="92"/>
                  </a:lnTo>
                  <a:lnTo>
                    <a:pt x="56" y="84"/>
                  </a:lnTo>
                  <a:lnTo>
                    <a:pt x="50" y="80"/>
                  </a:lnTo>
                  <a:lnTo>
                    <a:pt x="40" y="68"/>
                  </a:lnTo>
                  <a:lnTo>
                    <a:pt x="38" y="66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30" y="52"/>
                  </a:lnTo>
                  <a:lnTo>
                    <a:pt x="34" y="48"/>
                  </a:lnTo>
                  <a:lnTo>
                    <a:pt x="34" y="4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12" y="34"/>
                  </a:lnTo>
                  <a:lnTo>
                    <a:pt x="10" y="30"/>
                  </a:lnTo>
                  <a:lnTo>
                    <a:pt x="10" y="24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40" y="0"/>
                  </a:lnTo>
                  <a:lnTo>
                    <a:pt x="50" y="6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58" y="12"/>
                  </a:lnTo>
                  <a:lnTo>
                    <a:pt x="62" y="20"/>
                  </a:lnTo>
                  <a:lnTo>
                    <a:pt x="68" y="24"/>
                  </a:lnTo>
                  <a:lnTo>
                    <a:pt x="76" y="26"/>
                  </a:lnTo>
                  <a:lnTo>
                    <a:pt x="76" y="2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59" name="Freeform 16">
              <a:extLst>
                <a:ext uri="{FF2B5EF4-FFF2-40B4-BE49-F238E27FC236}">
                  <a16:creationId xmlns:a16="http://schemas.microsoft.com/office/drawing/2014/main" id="{9B248CF3-D30F-7042-9C19-C4F3BEC72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9988" y="2499537"/>
              <a:ext cx="114815" cy="244939"/>
            </a:xfrm>
            <a:custGeom>
              <a:avLst/>
              <a:gdLst/>
              <a:ahLst/>
              <a:cxnLst>
                <a:cxn ang="0">
                  <a:pos x="84" y="254"/>
                </a:cxn>
                <a:cxn ang="0">
                  <a:pos x="84" y="232"/>
                </a:cxn>
                <a:cxn ang="0">
                  <a:pos x="86" y="230"/>
                </a:cxn>
                <a:cxn ang="0">
                  <a:pos x="82" y="208"/>
                </a:cxn>
                <a:cxn ang="0">
                  <a:pos x="76" y="190"/>
                </a:cxn>
                <a:cxn ang="0">
                  <a:pos x="68" y="168"/>
                </a:cxn>
                <a:cxn ang="0">
                  <a:pos x="62" y="164"/>
                </a:cxn>
                <a:cxn ang="0">
                  <a:pos x="60" y="166"/>
                </a:cxn>
                <a:cxn ang="0">
                  <a:pos x="42" y="180"/>
                </a:cxn>
                <a:cxn ang="0">
                  <a:pos x="36" y="180"/>
                </a:cxn>
                <a:cxn ang="0">
                  <a:pos x="30" y="176"/>
                </a:cxn>
                <a:cxn ang="0">
                  <a:pos x="28" y="176"/>
                </a:cxn>
                <a:cxn ang="0">
                  <a:pos x="28" y="144"/>
                </a:cxn>
                <a:cxn ang="0">
                  <a:pos x="22" y="136"/>
                </a:cxn>
                <a:cxn ang="0">
                  <a:pos x="18" y="132"/>
                </a:cxn>
                <a:cxn ang="0">
                  <a:pos x="22" y="130"/>
                </a:cxn>
                <a:cxn ang="0">
                  <a:pos x="20" y="124"/>
                </a:cxn>
                <a:cxn ang="0">
                  <a:pos x="10" y="116"/>
                </a:cxn>
                <a:cxn ang="0">
                  <a:pos x="0" y="108"/>
                </a:cxn>
                <a:cxn ang="0">
                  <a:pos x="2" y="100"/>
                </a:cxn>
                <a:cxn ang="0">
                  <a:pos x="6" y="94"/>
                </a:cxn>
                <a:cxn ang="0">
                  <a:pos x="10" y="82"/>
                </a:cxn>
                <a:cxn ang="0">
                  <a:pos x="14" y="78"/>
                </a:cxn>
                <a:cxn ang="0">
                  <a:pos x="16" y="64"/>
                </a:cxn>
                <a:cxn ang="0">
                  <a:pos x="26" y="64"/>
                </a:cxn>
                <a:cxn ang="0">
                  <a:pos x="32" y="46"/>
                </a:cxn>
                <a:cxn ang="0">
                  <a:pos x="40" y="30"/>
                </a:cxn>
                <a:cxn ang="0">
                  <a:pos x="48" y="22"/>
                </a:cxn>
                <a:cxn ang="0">
                  <a:pos x="60" y="14"/>
                </a:cxn>
                <a:cxn ang="0">
                  <a:pos x="66" y="8"/>
                </a:cxn>
                <a:cxn ang="0">
                  <a:pos x="70" y="2"/>
                </a:cxn>
                <a:cxn ang="0">
                  <a:pos x="76" y="0"/>
                </a:cxn>
                <a:cxn ang="0">
                  <a:pos x="82" y="10"/>
                </a:cxn>
                <a:cxn ang="0">
                  <a:pos x="88" y="24"/>
                </a:cxn>
                <a:cxn ang="0">
                  <a:pos x="84" y="40"/>
                </a:cxn>
                <a:cxn ang="0">
                  <a:pos x="74" y="56"/>
                </a:cxn>
                <a:cxn ang="0">
                  <a:pos x="72" y="66"/>
                </a:cxn>
                <a:cxn ang="0">
                  <a:pos x="82" y="62"/>
                </a:cxn>
                <a:cxn ang="0">
                  <a:pos x="90" y="72"/>
                </a:cxn>
                <a:cxn ang="0">
                  <a:pos x="96" y="88"/>
                </a:cxn>
                <a:cxn ang="0">
                  <a:pos x="104" y="94"/>
                </a:cxn>
                <a:cxn ang="0">
                  <a:pos x="114" y="98"/>
                </a:cxn>
                <a:cxn ang="0">
                  <a:pos x="120" y="94"/>
                </a:cxn>
                <a:cxn ang="0">
                  <a:pos x="118" y="100"/>
                </a:cxn>
                <a:cxn ang="0">
                  <a:pos x="112" y="106"/>
                </a:cxn>
                <a:cxn ang="0">
                  <a:pos x="108" y="110"/>
                </a:cxn>
                <a:cxn ang="0">
                  <a:pos x="98" y="118"/>
                </a:cxn>
                <a:cxn ang="0">
                  <a:pos x="78" y="126"/>
                </a:cxn>
                <a:cxn ang="0">
                  <a:pos x="74" y="142"/>
                </a:cxn>
                <a:cxn ang="0">
                  <a:pos x="76" y="154"/>
                </a:cxn>
                <a:cxn ang="0">
                  <a:pos x="86" y="172"/>
                </a:cxn>
                <a:cxn ang="0">
                  <a:pos x="88" y="174"/>
                </a:cxn>
                <a:cxn ang="0">
                  <a:pos x="84" y="184"/>
                </a:cxn>
                <a:cxn ang="0">
                  <a:pos x="80" y="192"/>
                </a:cxn>
                <a:cxn ang="0">
                  <a:pos x="92" y="204"/>
                </a:cxn>
                <a:cxn ang="0">
                  <a:pos x="100" y="232"/>
                </a:cxn>
                <a:cxn ang="0">
                  <a:pos x="90" y="246"/>
                </a:cxn>
                <a:cxn ang="0">
                  <a:pos x="88" y="256"/>
                </a:cxn>
              </a:cxnLst>
              <a:rect l="0" t="0" r="r" b="b"/>
              <a:pathLst>
                <a:path w="120" h="256">
                  <a:moveTo>
                    <a:pt x="88" y="256"/>
                  </a:moveTo>
                  <a:lnTo>
                    <a:pt x="84" y="254"/>
                  </a:lnTo>
                  <a:lnTo>
                    <a:pt x="90" y="234"/>
                  </a:lnTo>
                  <a:lnTo>
                    <a:pt x="84" y="232"/>
                  </a:lnTo>
                  <a:lnTo>
                    <a:pt x="84" y="230"/>
                  </a:lnTo>
                  <a:lnTo>
                    <a:pt x="86" y="230"/>
                  </a:lnTo>
                  <a:lnTo>
                    <a:pt x="86" y="218"/>
                  </a:lnTo>
                  <a:lnTo>
                    <a:pt x="82" y="208"/>
                  </a:lnTo>
                  <a:lnTo>
                    <a:pt x="80" y="210"/>
                  </a:lnTo>
                  <a:lnTo>
                    <a:pt x="76" y="190"/>
                  </a:lnTo>
                  <a:lnTo>
                    <a:pt x="74" y="170"/>
                  </a:lnTo>
                  <a:lnTo>
                    <a:pt x="68" y="168"/>
                  </a:lnTo>
                  <a:lnTo>
                    <a:pt x="64" y="164"/>
                  </a:lnTo>
                  <a:lnTo>
                    <a:pt x="62" y="164"/>
                  </a:lnTo>
                  <a:lnTo>
                    <a:pt x="60" y="156"/>
                  </a:lnTo>
                  <a:lnTo>
                    <a:pt x="60" y="166"/>
                  </a:lnTo>
                  <a:lnTo>
                    <a:pt x="52" y="170"/>
                  </a:lnTo>
                  <a:lnTo>
                    <a:pt x="42" y="180"/>
                  </a:lnTo>
                  <a:lnTo>
                    <a:pt x="38" y="178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30" y="176"/>
                  </a:lnTo>
                  <a:lnTo>
                    <a:pt x="32" y="174"/>
                  </a:lnTo>
                  <a:lnTo>
                    <a:pt x="28" y="176"/>
                  </a:lnTo>
                  <a:lnTo>
                    <a:pt x="32" y="160"/>
                  </a:lnTo>
                  <a:lnTo>
                    <a:pt x="28" y="144"/>
                  </a:lnTo>
                  <a:lnTo>
                    <a:pt x="22" y="132"/>
                  </a:lnTo>
                  <a:lnTo>
                    <a:pt x="22" y="136"/>
                  </a:lnTo>
                  <a:lnTo>
                    <a:pt x="20" y="134"/>
                  </a:lnTo>
                  <a:lnTo>
                    <a:pt x="18" y="132"/>
                  </a:lnTo>
                  <a:lnTo>
                    <a:pt x="18" y="128"/>
                  </a:lnTo>
                  <a:lnTo>
                    <a:pt x="22" y="130"/>
                  </a:lnTo>
                  <a:lnTo>
                    <a:pt x="20" y="128"/>
                  </a:lnTo>
                  <a:lnTo>
                    <a:pt x="20" y="124"/>
                  </a:lnTo>
                  <a:lnTo>
                    <a:pt x="10" y="120"/>
                  </a:lnTo>
                  <a:lnTo>
                    <a:pt x="10" y="116"/>
                  </a:lnTo>
                  <a:lnTo>
                    <a:pt x="4" y="114"/>
                  </a:lnTo>
                  <a:lnTo>
                    <a:pt x="0" y="108"/>
                  </a:lnTo>
                  <a:lnTo>
                    <a:pt x="2" y="102"/>
                  </a:lnTo>
                  <a:lnTo>
                    <a:pt x="2" y="100"/>
                  </a:lnTo>
                  <a:lnTo>
                    <a:pt x="6" y="102"/>
                  </a:lnTo>
                  <a:lnTo>
                    <a:pt x="6" y="94"/>
                  </a:lnTo>
                  <a:lnTo>
                    <a:pt x="12" y="90"/>
                  </a:lnTo>
                  <a:lnTo>
                    <a:pt x="10" y="82"/>
                  </a:lnTo>
                  <a:lnTo>
                    <a:pt x="12" y="78"/>
                  </a:lnTo>
                  <a:lnTo>
                    <a:pt x="14" y="78"/>
                  </a:lnTo>
                  <a:lnTo>
                    <a:pt x="14" y="66"/>
                  </a:lnTo>
                  <a:lnTo>
                    <a:pt x="16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2" y="50"/>
                  </a:lnTo>
                  <a:lnTo>
                    <a:pt x="32" y="46"/>
                  </a:lnTo>
                  <a:lnTo>
                    <a:pt x="40" y="38"/>
                  </a:lnTo>
                  <a:lnTo>
                    <a:pt x="40" y="30"/>
                  </a:lnTo>
                  <a:lnTo>
                    <a:pt x="42" y="26"/>
                  </a:lnTo>
                  <a:lnTo>
                    <a:pt x="48" y="22"/>
                  </a:lnTo>
                  <a:lnTo>
                    <a:pt x="52" y="16"/>
                  </a:lnTo>
                  <a:lnTo>
                    <a:pt x="60" y="14"/>
                  </a:lnTo>
                  <a:lnTo>
                    <a:pt x="64" y="16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6" y="0"/>
                  </a:lnTo>
                  <a:lnTo>
                    <a:pt x="80" y="4"/>
                  </a:lnTo>
                  <a:lnTo>
                    <a:pt x="82" y="10"/>
                  </a:lnTo>
                  <a:lnTo>
                    <a:pt x="86" y="10"/>
                  </a:lnTo>
                  <a:lnTo>
                    <a:pt x="88" y="24"/>
                  </a:lnTo>
                  <a:lnTo>
                    <a:pt x="86" y="32"/>
                  </a:lnTo>
                  <a:lnTo>
                    <a:pt x="84" y="40"/>
                  </a:lnTo>
                  <a:lnTo>
                    <a:pt x="76" y="48"/>
                  </a:lnTo>
                  <a:lnTo>
                    <a:pt x="74" y="56"/>
                  </a:lnTo>
                  <a:lnTo>
                    <a:pt x="74" y="62"/>
                  </a:lnTo>
                  <a:lnTo>
                    <a:pt x="72" y="66"/>
                  </a:lnTo>
                  <a:lnTo>
                    <a:pt x="74" y="68"/>
                  </a:lnTo>
                  <a:lnTo>
                    <a:pt x="82" y="62"/>
                  </a:lnTo>
                  <a:lnTo>
                    <a:pt x="88" y="62"/>
                  </a:lnTo>
                  <a:lnTo>
                    <a:pt x="90" y="72"/>
                  </a:lnTo>
                  <a:lnTo>
                    <a:pt x="98" y="78"/>
                  </a:lnTo>
                  <a:lnTo>
                    <a:pt x="96" y="88"/>
                  </a:lnTo>
                  <a:lnTo>
                    <a:pt x="104" y="90"/>
                  </a:lnTo>
                  <a:lnTo>
                    <a:pt x="104" y="94"/>
                  </a:lnTo>
                  <a:lnTo>
                    <a:pt x="108" y="98"/>
                  </a:lnTo>
                  <a:lnTo>
                    <a:pt x="114" y="98"/>
                  </a:lnTo>
                  <a:lnTo>
                    <a:pt x="116" y="94"/>
                  </a:lnTo>
                  <a:lnTo>
                    <a:pt x="120" y="94"/>
                  </a:lnTo>
                  <a:lnTo>
                    <a:pt x="120" y="96"/>
                  </a:lnTo>
                  <a:lnTo>
                    <a:pt x="118" y="100"/>
                  </a:lnTo>
                  <a:lnTo>
                    <a:pt x="112" y="104"/>
                  </a:lnTo>
                  <a:lnTo>
                    <a:pt x="112" y="106"/>
                  </a:lnTo>
                  <a:lnTo>
                    <a:pt x="110" y="108"/>
                  </a:lnTo>
                  <a:lnTo>
                    <a:pt x="108" y="110"/>
                  </a:lnTo>
                  <a:lnTo>
                    <a:pt x="104" y="116"/>
                  </a:lnTo>
                  <a:lnTo>
                    <a:pt x="98" y="118"/>
                  </a:lnTo>
                  <a:lnTo>
                    <a:pt x="88" y="124"/>
                  </a:lnTo>
                  <a:lnTo>
                    <a:pt x="78" y="126"/>
                  </a:lnTo>
                  <a:lnTo>
                    <a:pt x="74" y="136"/>
                  </a:lnTo>
                  <a:lnTo>
                    <a:pt x="74" y="142"/>
                  </a:lnTo>
                  <a:lnTo>
                    <a:pt x="72" y="144"/>
                  </a:lnTo>
                  <a:lnTo>
                    <a:pt x="76" y="154"/>
                  </a:lnTo>
                  <a:lnTo>
                    <a:pt x="84" y="160"/>
                  </a:lnTo>
                  <a:lnTo>
                    <a:pt x="86" y="172"/>
                  </a:lnTo>
                  <a:lnTo>
                    <a:pt x="88" y="172"/>
                  </a:lnTo>
                  <a:lnTo>
                    <a:pt x="88" y="174"/>
                  </a:lnTo>
                  <a:lnTo>
                    <a:pt x="86" y="180"/>
                  </a:lnTo>
                  <a:lnTo>
                    <a:pt x="84" y="184"/>
                  </a:lnTo>
                  <a:lnTo>
                    <a:pt x="80" y="188"/>
                  </a:lnTo>
                  <a:lnTo>
                    <a:pt x="80" y="192"/>
                  </a:lnTo>
                  <a:lnTo>
                    <a:pt x="82" y="196"/>
                  </a:lnTo>
                  <a:lnTo>
                    <a:pt x="92" y="204"/>
                  </a:lnTo>
                  <a:lnTo>
                    <a:pt x="92" y="216"/>
                  </a:lnTo>
                  <a:lnTo>
                    <a:pt x="100" y="232"/>
                  </a:lnTo>
                  <a:lnTo>
                    <a:pt x="94" y="242"/>
                  </a:lnTo>
                  <a:lnTo>
                    <a:pt x="90" y="246"/>
                  </a:lnTo>
                  <a:lnTo>
                    <a:pt x="88" y="256"/>
                  </a:lnTo>
                  <a:lnTo>
                    <a:pt x="88" y="25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0" name="Freeform 17">
              <a:extLst>
                <a:ext uri="{FF2B5EF4-FFF2-40B4-BE49-F238E27FC236}">
                  <a16:creationId xmlns:a16="http://schemas.microsoft.com/office/drawing/2014/main" id="{B3012534-FA6F-5F4F-B0E9-4C5A93C26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112" y="2685155"/>
              <a:ext cx="66976" cy="55494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68" y="10"/>
                </a:cxn>
                <a:cxn ang="0">
                  <a:pos x="70" y="16"/>
                </a:cxn>
                <a:cxn ang="0">
                  <a:pos x="70" y="32"/>
                </a:cxn>
                <a:cxn ang="0">
                  <a:pos x="68" y="34"/>
                </a:cxn>
                <a:cxn ang="0">
                  <a:pos x="66" y="34"/>
                </a:cxn>
                <a:cxn ang="0">
                  <a:pos x="62" y="36"/>
                </a:cxn>
                <a:cxn ang="0">
                  <a:pos x="54" y="38"/>
                </a:cxn>
                <a:cxn ang="0">
                  <a:pos x="54" y="40"/>
                </a:cxn>
                <a:cxn ang="0">
                  <a:pos x="48" y="42"/>
                </a:cxn>
                <a:cxn ang="0">
                  <a:pos x="48" y="50"/>
                </a:cxn>
                <a:cxn ang="0">
                  <a:pos x="38" y="54"/>
                </a:cxn>
                <a:cxn ang="0">
                  <a:pos x="36" y="52"/>
                </a:cxn>
                <a:cxn ang="0">
                  <a:pos x="34" y="56"/>
                </a:cxn>
                <a:cxn ang="0">
                  <a:pos x="28" y="58"/>
                </a:cxn>
                <a:cxn ang="0">
                  <a:pos x="24" y="56"/>
                </a:cxn>
                <a:cxn ang="0">
                  <a:pos x="16" y="56"/>
                </a:cxn>
                <a:cxn ang="0">
                  <a:pos x="18" y="50"/>
                </a:cxn>
                <a:cxn ang="0">
                  <a:pos x="16" y="50"/>
                </a:cxn>
                <a:cxn ang="0">
                  <a:pos x="12" y="52"/>
                </a:cxn>
                <a:cxn ang="0">
                  <a:pos x="10" y="44"/>
                </a:cxn>
                <a:cxn ang="0">
                  <a:pos x="8" y="42"/>
                </a:cxn>
                <a:cxn ang="0">
                  <a:pos x="6" y="34"/>
                </a:cxn>
                <a:cxn ang="0">
                  <a:pos x="2" y="28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2" y="12"/>
                </a:cxn>
                <a:cxn ang="0">
                  <a:pos x="12" y="4"/>
                </a:cxn>
                <a:cxn ang="0">
                  <a:pos x="22" y="6"/>
                </a:cxn>
                <a:cxn ang="0">
                  <a:pos x="34" y="4"/>
                </a:cxn>
                <a:cxn ang="0">
                  <a:pos x="36" y="8"/>
                </a:cxn>
                <a:cxn ang="0">
                  <a:pos x="38" y="6"/>
                </a:cxn>
                <a:cxn ang="0">
                  <a:pos x="40" y="8"/>
                </a:cxn>
                <a:cxn ang="0">
                  <a:pos x="48" y="10"/>
                </a:cxn>
                <a:cxn ang="0">
                  <a:pos x="50" y="10"/>
                </a:cxn>
                <a:cxn ang="0">
                  <a:pos x="50" y="6"/>
                </a:cxn>
                <a:cxn ang="0">
                  <a:pos x="54" y="4"/>
                </a:cxn>
                <a:cxn ang="0">
                  <a:pos x="58" y="2"/>
                </a:cxn>
                <a:cxn ang="0">
                  <a:pos x="62" y="4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70" h="58">
                  <a:moveTo>
                    <a:pt x="68" y="0"/>
                  </a:moveTo>
                  <a:lnTo>
                    <a:pt x="68" y="10"/>
                  </a:lnTo>
                  <a:lnTo>
                    <a:pt x="70" y="16"/>
                  </a:lnTo>
                  <a:lnTo>
                    <a:pt x="70" y="32"/>
                  </a:lnTo>
                  <a:lnTo>
                    <a:pt x="68" y="34"/>
                  </a:lnTo>
                  <a:lnTo>
                    <a:pt x="66" y="34"/>
                  </a:lnTo>
                  <a:lnTo>
                    <a:pt x="62" y="36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48" y="42"/>
                  </a:lnTo>
                  <a:lnTo>
                    <a:pt x="48" y="50"/>
                  </a:lnTo>
                  <a:lnTo>
                    <a:pt x="38" y="54"/>
                  </a:lnTo>
                  <a:lnTo>
                    <a:pt x="36" y="52"/>
                  </a:lnTo>
                  <a:lnTo>
                    <a:pt x="34" y="56"/>
                  </a:lnTo>
                  <a:lnTo>
                    <a:pt x="28" y="58"/>
                  </a:lnTo>
                  <a:lnTo>
                    <a:pt x="24" y="56"/>
                  </a:lnTo>
                  <a:lnTo>
                    <a:pt x="16" y="56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2" y="52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12" y="4"/>
                  </a:lnTo>
                  <a:lnTo>
                    <a:pt x="22" y="6"/>
                  </a:lnTo>
                  <a:lnTo>
                    <a:pt x="34" y="4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0" y="6"/>
                  </a:lnTo>
                  <a:lnTo>
                    <a:pt x="54" y="4"/>
                  </a:lnTo>
                  <a:lnTo>
                    <a:pt x="58" y="2"/>
                  </a:lnTo>
                  <a:lnTo>
                    <a:pt x="62" y="4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1" name="Freeform 50">
              <a:extLst>
                <a:ext uri="{FF2B5EF4-FFF2-40B4-BE49-F238E27FC236}">
                  <a16:creationId xmlns:a16="http://schemas.microsoft.com/office/drawing/2014/main" id="{62868A7F-7402-0944-9968-F4F1F0CA2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384" y="2949230"/>
              <a:ext cx="118642" cy="38272"/>
            </a:xfrm>
            <a:custGeom>
              <a:avLst/>
              <a:gdLst/>
              <a:ahLst/>
              <a:cxnLst>
                <a:cxn ang="0">
                  <a:pos x="90" y="32"/>
                </a:cxn>
                <a:cxn ang="0">
                  <a:pos x="86" y="34"/>
                </a:cxn>
                <a:cxn ang="0">
                  <a:pos x="80" y="30"/>
                </a:cxn>
                <a:cxn ang="0">
                  <a:pos x="74" y="32"/>
                </a:cxn>
                <a:cxn ang="0">
                  <a:pos x="58" y="24"/>
                </a:cxn>
                <a:cxn ang="0">
                  <a:pos x="46" y="24"/>
                </a:cxn>
                <a:cxn ang="0">
                  <a:pos x="42" y="26"/>
                </a:cxn>
                <a:cxn ang="0">
                  <a:pos x="32" y="22"/>
                </a:cxn>
                <a:cxn ang="0">
                  <a:pos x="22" y="22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10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30" y="4"/>
                </a:cxn>
                <a:cxn ang="0">
                  <a:pos x="40" y="6"/>
                </a:cxn>
                <a:cxn ang="0">
                  <a:pos x="44" y="12"/>
                </a:cxn>
                <a:cxn ang="0">
                  <a:pos x="48" y="12"/>
                </a:cxn>
                <a:cxn ang="0">
                  <a:pos x="56" y="12"/>
                </a:cxn>
                <a:cxn ang="0">
                  <a:pos x="68" y="14"/>
                </a:cxn>
                <a:cxn ang="0">
                  <a:pos x="70" y="14"/>
                </a:cxn>
                <a:cxn ang="0">
                  <a:pos x="72" y="8"/>
                </a:cxn>
                <a:cxn ang="0">
                  <a:pos x="76" y="8"/>
                </a:cxn>
                <a:cxn ang="0">
                  <a:pos x="78" y="10"/>
                </a:cxn>
                <a:cxn ang="0">
                  <a:pos x="84" y="10"/>
                </a:cxn>
                <a:cxn ang="0">
                  <a:pos x="90" y="14"/>
                </a:cxn>
                <a:cxn ang="0">
                  <a:pos x="96" y="14"/>
                </a:cxn>
                <a:cxn ang="0">
                  <a:pos x="100" y="18"/>
                </a:cxn>
                <a:cxn ang="0">
                  <a:pos x="100" y="22"/>
                </a:cxn>
                <a:cxn ang="0">
                  <a:pos x="104" y="24"/>
                </a:cxn>
                <a:cxn ang="0">
                  <a:pos x="116" y="24"/>
                </a:cxn>
                <a:cxn ang="0">
                  <a:pos x="122" y="26"/>
                </a:cxn>
                <a:cxn ang="0">
                  <a:pos x="120" y="34"/>
                </a:cxn>
                <a:cxn ang="0">
                  <a:pos x="124" y="40"/>
                </a:cxn>
                <a:cxn ang="0">
                  <a:pos x="120" y="38"/>
                </a:cxn>
                <a:cxn ang="0">
                  <a:pos x="106" y="32"/>
                </a:cxn>
                <a:cxn ang="0">
                  <a:pos x="98" y="34"/>
                </a:cxn>
                <a:cxn ang="0">
                  <a:pos x="90" y="32"/>
                </a:cxn>
                <a:cxn ang="0">
                  <a:pos x="90" y="32"/>
                </a:cxn>
              </a:cxnLst>
              <a:rect l="0" t="0" r="r" b="b"/>
              <a:pathLst>
                <a:path w="124" h="40">
                  <a:moveTo>
                    <a:pt x="90" y="32"/>
                  </a:moveTo>
                  <a:lnTo>
                    <a:pt x="86" y="34"/>
                  </a:lnTo>
                  <a:lnTo>
                    <a:pt x="80" y="30"/>
                  </a:lnTo>
                  <a:lnTo>
                    <a:pt x="74" y="32"/>
                  </a:lnTo>
                  <a:lnTo>
                    <a:pt x="58" y="24"/>
                  </a:lnTo>
                  <a:lnTo>
                    <a:pt x="46" y="24"/>
                  </a:lnTo>
                  <a:lnTo>
                    <a:pt x="42" y="26"/>
                  </a:lnTo>
                  <a:lnTo>
                    <a:pt x="32" y="22"/>
                  </a:lnTo>
                  <a:lnTo>
                    <a:pt x="22" y="22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0" y="4"/>
                  </a:lnTo>
                  <a:lnTo>
                    <a:pt x="40" y="6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56" y="12"/>
                  </a:lnTo>
                  <a:lnTo>
                    <a:pt x="68" y="14"/>
                  </a:lnTo>
                  <a:lnTo>
                    <a:pt x="70" y="14"/>
                  </a:lnTo>
                  <a:lnTo>
                    <a:pt x="72" y="8"/>
                  </a:lnTo>
                  <a:lnTo>
                    <a:pt x="76" y="8"/>
                  </a:lnTo>
                  <a:lnTo>
                    <a:pt x="78" y="10"/>
                  </a:lnTo>
                  <a:lnTo>
                    <a:pt x="84" y="10"/>
                  </a:lnTo>
                  <a:lnTo>
                    <a:pt x="90" y="14"/>
                  </a:lnTo>
                  <a:lnTo>
                    <a:pt x="96" y="14"/>
                  </a:lnTo>
                  <a:lnTo>
                    <a:pt x="100" y="18"/>
                  </a:lnTo>
                  <a:lnTo>
                    <a:pt x="100" y="22"/>
                  </a:lnTo>
                  <a:lnTo>
                    <a:pt x="104" y="24"/>
                  </a:lnTo>
                  <a:lnTo>
                    <a:pt x="116" y="24"/>
                  </a:lnTo>
                  <a:lnTo>
                    <a:pt x="122" y="26"/>
                  </a:lnTo>
                  <a:lnTo>
                    <a:pt x="120" y="34"/>
                  </a:lnTo>
                  <a:lnTo>
                    <a:pt x="124" y="40"/>
                  </a:lnTo>
                  <a:lnTo>
                    <a:pt x="120" y="38"/>
                  </a:lnTo>
                  <a:lnTo>
                    <a:pt x="106" y="32"/>
                  </a:lnTo>
                  <a:lnTo>
                    <a:pt x="98" y="34"/>
                  </a:lnTo>
                  <a:lnTo>
                    <a:pt x="90" y="32"/>
                  </a:lnTo>
                  <a:lnTo>
                    <a:pt x="90" y="3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2" name="Freeform 52">
              <a:extLst>
                <a:ext uri="{FF2B5EF4-FFF2-40B4-BE49-F238E27FC236}">
                  <a16:creationId xmlns:a16="http://schemas.microsoft.com/office/drawing/2014/main" id="{1A87F699-71D7-9941-A842-C9EBFF64B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1471" y="2729167"/>
              <a:ext cx="28704" cy="38272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2"/>
                </a:cxn>
                <a:cxn ang="0">
                  <a:pos x="20" y="20"/>
                </a:cxn>
                <a:cxn ang="0">
                  <a:pos x="20" y="24"/>
                </a:cxn>
                <a:cxn ang="0">
                  <a:pos x="8" y="34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" y="34"/>
                </a:cxn>
                <a:cxn ang="0">
                  <a:pos x="8" y="28"/>
                </a:cxn>
                <a:cxn ang="0">
                  <a:pos x="20" y="14"/>
                </a:cxn>
                <a:cxn ang="0">
                  <a:pos x="24" y="12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30" h="40">
                  <a:moveTo>
                    <a:pt x="28" y="0"/>
                  </a:moveTo>
                  <a:lnTo>
                    <a:pt x="30" y="0"/>
                  </a:lnTo>
                  <a:lnTo>
                    <a:pt x="30" y="4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4"/>
                  </a:lnTo>
                  <a:lnTo>
                    <a:pt x="8" y="28"/>
                  </a:lnTo>
                  <a:lnTo>
                    <a:pt x="20" y="14"/>
                  </a:lnTo>
                  <a:lnTo>
                    <a:pt x="24" y="12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3" name="Freeform 62">
              <a:extLst>
                <a:ext uri="{FF2B5EF4-FFF2-40B4-BE49-F238E27FC236}">
                  <a16:creationId xmlns:a16="http://schemas.microsoft.com/office/drawing/2014/main" id="{B3CC4806-147D-2A48-8C8C-8D728463E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09" y="2713859"/>
              <a:ext cx="17222" cy="191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4"/>
                </a:cxn>
                <a:cxn ang="0">
                  <a:pos x="16" y="14"/>
                </a:cxn>
                <a:cxn ang="0">
                  <a:pos x="18" y="20"/>
                </a:cxn>
                <a:cxn ang="0">
                  <a:pos x="12" y="20"/>
                </a:cxn>
                <a:cxn ang="0">
                  <a:pos x="8" y="14"/>
                </a:cxn>
                <a:cxn ang="0">
                  <a:pos x="8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16" y="14"/>
                  </a:lnTo>
                  <a:lnTo>
                    <a:pt x="18" y="20"/>
                  </a:lnTo>
                  <a:lnTo>
                    <a:pt x="12" y="20"/>
                  </a:lnTo>
                  <a:lnTo>
                    <a:pt x="8" y="14"/>
                  </a:lnTo>
                  <a:lnTo>
                    <a:pt x="8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4" name="Freeform 64">
              <a:extLst>
                <a:ext uri="{FF2B5EF4-FFF2-40B4-BE49-F238E27FC236}">
                  <a16:creationId xmlns:a16="http://schemas.microsoft.com/office/drawing/2014/main" id="{C68C8F9D-9608-304E-B8AA-D0051566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6533" y="2734908"/>
              <a:ext cx="15309" cy="2487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0" y="14"/>
                </a:cxn>
                <a:cxn ang="0">
                  <a:pos x="12" y="24"/>
                </a:cxn>
                <a:cxn ang="0">
                  <a:pos x="8" y="26"/>
                </a:cxn>
                <a:cxn ang="0">
                  <a:pos x="0" y="16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26">
                  <a:moveTo>
                    <a:pt x="8" y="2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0" y="14"/>
                  </a:lnTo>
                  <a:lnTo>
                    <a:pt x="12" y="24"/>
                  </a:lnTo>
                  <a:lnTo>
                    <a:pt x="8" y="26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5" name="Freeform 68">
              <a:extLst>
                <a:ext uri="{FF2B5EF4-FFF2-40B4-BE49-F238E27FC236}">
                  <a16:creationId xmlns:a16="http://schemas.microsoft.com/office/drawing/2014/main" id="{534EE490-19E5-7642-9DA4-C3B5C5C44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792" y="2750217"/>
              <a:ext cx="59321" cy="53580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8" y="0"/>
                </a:cxn>
                <a:cxn ang="0">
                  <a:pos x="58" y="8"/>
                </a:cxn>
                <a:cxn ang="0">
                  <a:pos x="58" y="12"/>
                </a:cxn>
                <a:cxn ang="0">
                  <a:pos x="56" y="16"/>
                </a:cxn>
                <a:cxn ang="0">
                  <a:pos x="58" y="16"/>
                </a:cxn>
                <a:cxn ang="0">
                  <a:pos x="62" y="30"/>
                </a:cxn>
                <a:cxn ang="0">
                  <a:pos x="62" y="34"/>
                </a:cxn>
                <a:cxn ang="0">
                  <a:pos x="58" y="40"/>
                </a:cxn>
                <a:cxn ang="0">
                  <a:pos x="58" y="46"/>
                </a:cxn>
                <a:cxn ang="0">
                  <a:pos x="56" y="44"/>
                </a:cxn>
                <a:cxn ang="0">
                  <a:pos x="56" y="36"/>
                </a:cxn>
                <a:cxn ang="0">
                  <a:pos x="52" y="32"/>
                </a:cxn>
                <a:cxn ang="0">
                  <a:pos x="50" y="32"/>
                </a:cxn>
                <a:cxn ang="0">
                  <a:pos x="48" y="38"/>
                </a:cxn>
                <a:cxn ang="0">
                  <a:pos x="46" y="42"/>
                </a:cxn>
                <a:cxn ang="0">
                  <a:pos x="50" y="48"/>
                </a:cxn>
                <a:cxn ang="0">
                  <a:pos x="48" y="56"/>
                </a:cxn>
                <a:cxn ang="0">
                  <a:pos x="46" y="54"/>
                </a:cxn>
                <a:cxn ang="0">
                  <a:pos x="44" y="50"/>
                </a:cxn>
                <a:cxn ang="0">
                  <a:pos x="40" y="52"/>
                </a:cxn>
                <a:cxn ang="0">
                  <a:pos x="32" y="48"/>
                </a:cxn>
                <a:cxn ang="0">
                  <a:pos x="30" y="46"/>
                </a:cxn>
                <a:cxn ang="0">
                  <a:pos x="28" y="36"/>
                </a:cxn>
                <a:cxn ang="0">
                  <a:pos x="30" y="30"/>
                </a:cxn>
                <a:cxn ang="0">
                  <a:pos x="24" y="26"/>
                </a:cxn>
                <a:cxn ang="0">
                  <a:pos x="22" y="26"/>
                </a:cxn>
                <a:cxn ang="0">
                  <a:pos x="20" y="30"/>
                </a:cxn>
                <a:cxn ang="0">
                  <a:pos x="16" y="30"/>
                </a:cxn>
                <a:cxn ang="0">
                  <a:pos x="16" y="28"/>
                </a:cxn>
                <a:cxn ang="0">
                  <a:pos x="14" y="32"/>
                </a:cxn>
                <a:cxn ang="0">
                  <a:pos x="12" y="28"/>
                </a:cxn>
                <a:cxn ang="0">
                  <a:pos x="10" y="28"/>
                </a:cxn>
                <a:cxn ang="0">
                  <a:pos x="6" y="30"/>
                </a:cxn>
                <a:cxn ang="0">
                  <a:pos x="4" y="38"/>
                </a:cxn>
                <a:cxn ang="0">
                  <a:pos x="0" y="38"/>
                </a:cxn>
                <a:cxn ang="0">
                  <a:pos x="0" y="34"/>
                </a:cxn>
                <a:cxn ang="0">
                  <a:pos x="2" y="26"/>
                </a:cxn>
                <a:cxn ang="0">
                  <a:pos x="6" y="22"/>
                </a:cxn>
                <a:cxn ang="0">
                  <a:pos x="12" y="20"/>
                </a:cxn>
                <a:cxn ang="0">
                  <a:pos x="14" y="18"/>
                </a:cxn>
                <a:cxn ang="0">
                  <a:pos x="20" y="14"/>
                </a:cxn>
                <a:cxn ang="0">
                  <a:pos x="24" y="16"/>
                </a:cxn>
                <a:cxn ang="0">
                  <a:pos x="26" y="18"/>
                </a:cxn>
                <a:cxn ang="0">
                  <a:pos x="24" y="22"/>
                </a:cxn>
                <a:cxn ang="0">
                  <a:pos x="30" y="20"/>
                </a:cxn>
                <a:cxn ang="0">
                  <a:pos x="32" y="16"/>
                </a:cxn>
                <a:cxn ang="0">
                  <a:pos x="34" y="16"/>
                </a:cxn>
                <a:cxn ang="0">
                  <a:pos x="36" y="16"/>
                </a:cxn>
                <a:cxn ang="0">
                  <a:pos x="38" y="10"/>
                </a:cxn>
                <a:cxn ang="0">
                  <a:pos x="42" y="12"/>
                </a:cxn>
                <a:cxn ang="0">
                  <a:pos x="48" y="10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62" h="56">
                  <a:moveTo>
                    <a:pt x="46" y="0"/>
                  </a:moveTo>
                  <a:lnTo>
                    <a:pt x="48" y="0"/>
                  </a:lnTo>
                  <a:lnTo>
                    <a:pt x="58" y="8"/>
                  </a:lnTo>
                  <a:lnTo>
                    <a:pt x="58" y="12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2" y="30"/>
                  </a:lnTo>
                  <a:lnTo>
                    <a:pt x="62" y="34"/>
                  </a:lnTo>
                  <a:lnTo>
                    <a:pt x="58" y="40"/>
                  </a:lnTo>
                  <a:lnTo>
                    <a:pt x="58" y="46"/>
                  </a:lnTo>
                  <a:lnTo>
                    <a:pt x="56" y="44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0" y="32"/>
                  </a:lnTo>
                  <a:lnTo>
                    <a:pt x="48" y="38"/>
                  </a:lnTo>
                  <a:lnTo>
                    <a:pt x="46" y="42"/>
                  </a:lnTo>
                  <a:lnTo>
                    <a:pt x="50" y="48"/>
                  </a:lnTo>
                  <a:lnTo>
                    <a:pt x="48" y="56"/>
                  </a:lnTo>
                  <a:lnTo>
                    <a:pt x="46" y="54"/>
                  </a:lnTo>
                  <a:lnTo>
                    <a:pt x="44" y="50"/>
                  </a:lnTo>
                  <a:lnTo>
                    <a:pt x="40" y="52"/>
                  </a:lnTo>
                  <a:lnTo>
                    <a:pt x="32" y="48"/>
                  </a:lnTo>
                  <a:lnTo>
                    <a:pt x="30" y="46"/>
                  </a:lnTo>
                  <a:lnTo>
                    <a:pt x="28" y="36"/>
                  </a:lnTo>
                  <a:lnTo>
                    <a:pt x="30" y="30"/>
                  </a:lnTo>
                  <a:lnTo>
                    <a:pt x="24" y="26"/>
                  </a:lnTo>
                  <a:lnTo>
                    <a:pt x="22" y="26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4" y="32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30"/>
                  </a:lnTo>
                  <a:lnTo>
                    <a:pt x="4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6" y="22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20" y="14"/>
                  </a:lnTo>
                  <a:lnTo>
                    <a:pt x="24" y="16"/>
                  </a:lnTo>
                  <a:lnTo>
                    <a:pt x="26" y="18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4" y="16"/>
                  </a:lnTo>
                  <a:lnTo>
                    <a:pt x="36" y="16"/>
                  </a:lnTo>
                  <a:lnTo>
                    <a:pt x="38" y="10"/>
                  </a:lnTo>
                  <a:lnTo>
                    <a:pt x="42" y="12"/>
                  </a:lnTo>
                  <a:lnTo>
                    <a:pt x="48" y="1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6F8A08D5-7A0D-AC4D-8524-25F706E60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7335" y="2910958"/>
              <a:ext cx="38272" cy="1339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4" y="2"/>
                </a:cxn>
                <a:cxn ang="0">
                  <a:pos x="38" y="8"/>
                </a:cxn>
                <a:cxn ang="0">
                  <a:pos x="40" y="8"/>
                </a:cxn>
                <a:cxn ang="0">
                  <a:pos x="40" y="12"/>
                </a:cxn>
                <a:cxn ang="0">
                  <a:pos x="38" y="14"/>
                </a:cxn>
                <a:cxn ang="0">
                  <a:pos x="24" y="6"/>
                </a:cxn>
                <a:cxn ang="0">
                  <a:pos x="18" y="8"/>
                </a:cxn>
                <a:cxn ang="0">
                  <a:pos x="14" y="6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4" y="2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38" y="14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8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7" name="Freeform 113">
              <a:extLst>
                <a:ext uri="{FF2B5EF4-FFF2-40B4-BE49-F238E27FC236}">
                  <a16:creationId xmlns:a16="http://schemas.microsoft.com/office/drawing/2014/main" id="{7FF11CA1-F8DC-694F-A9C7-C78DC196B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841" y="2981761"/>
              <a:ext cx="45926" cy="24877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20" y="18"/>
                </a:cxn>
                <a:cxn ang="0">
                  <a:pos x="14" y="22"/>
                </a:cxn>
                <a:cxn ang="0">
                  <a:pos x="6" y="26"/>
                </a:cxn>
                <a:cxn ang="0">
                  <a:pos x="2" y="26"/>
                </a:cxn>
                <a:cxn ang="0">
                  <a:pos x="0" y="26"/>
                </a:cxn>
                <a:cxn ang="0">
                  <a:pos x="2" y="24"/>
                </a:cxn>
                <a:cxn ang="0">
                  <a:pos x="2" y="16"/>
                </a:cxn>
                <a:cxn ang="0">
                  <a:pos x="4" y="14"/>
                </a:cxn>
                <a:cxn ang="0">
                  <a:pos x="16" y="10"/>
                </a:cxn>
                <a:cxn ang="0">
                  <a:pos x="20" y="4"/>
                </a:cxn>
                <a:cxn ang="0">
                  <a:pos x="46" y="0"/>
                </a:cxn>
                <a:cxn ang="0">
                  <a:pos x="48" y="0"/>
                </a:cxn>
                <a:cxn ang="0">
                  <a:pos x="48" y="4"/>
                </a:cxn>
                <a:cxn ang="0">
                  <a:pos x="26" y="12"/>
                </a:cxn>
                <a:cxn ang="0">
                  <a:pos x="22" y="14"/>
                </a:cxn>
                <a:cxn ang="0">
                  <a:pos x="20" y="14"/>
                </a:cxn>
                <a:cxn ang="0">
                  <a:pos x="20" y="14"/>
                </a:cxn>
              </a:cxnLst>
              <a:rect l="0" t="0" r="r" b="b"/>
              <a:pathLst>
                <a:path w="48" h="26">
                  <a:moveTo>
                    <a:pt x="20" y="14"/>
                  </a:moveTo>
                  <a:lnTo>
                    <a:pt x="20" y="18"/>
                  </a:lnTo>
                  <a:lnTo>
                    <a:pt x="14" y="22"/>
                  </a:lnTo>
                  <a:lnTo>
                    <a:pt x="6" y="26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16" y="10"/>
                  </a:lnTo>
                  <a:lnTo>
                    <a:pt x="20" y="4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8" y="4"/>
                  </a:lnTo>
                  <a:lnTo>
                    <a:pt x="26" y="12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20" y="14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8" name="Freeform 119">
              <a:extLst>
                <a:ext uri="{FF2B5EF4-FFF2-40B4-BE49-F238E27FC236}">
                  <a16:creationId xmlns:a16="http://schemas.microsoft.com/office/drawing/2014/main" id="{8620CC8D-BC3C-2545-AAD6-010B07A71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434" y="2993242"/>
              <a:ext cx="22963" cy="1339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6"/>
                </a:cxn>
                <a:cxn ang="0">
                  <a:pos x="24" y="12"/>
                </a:cxn>
                <a:cxn ang="0">
                  <a:pos x="20" y="14"/>
                </a:cxn>
                <a:cxn ang="0">
                  <a:pos x="16" y="14"/>
                </a:cxn>
                <a:cxn ang="0">
                  <a:pos x="8" y="6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4" h="14">
                  <a:moveTo>
                    <a:pt x="12" y="0"/>
                  </a:moveTo>
                  <a:lnTo>
                    <a:pt x="20" y="6"/>
                  </a:lnTo>
                  <a:lnTo>
                    <a:pt x="24" y="12"/>
                  </a:lnTo>
                  <a:lnTo>
                    <a:pt x="20" y="14"/>
                  </a:lnTo>
                  <a:lnTo>
                    <a:pt x="16" y="14"/>
                  </a:lnTo>
                  <a:lnTo>
                    <a:pt x="8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69" name="Freeform 125">
              <a:extLst>
                <a:ext uri="{FF2B5EF4-FFF2-40B4-BE49-F238E27FC236}">
                  <a16:creationId xmlns:a16="http://schemas.microsoft.com/office/drawing/2014/main" id="{122286A4-3F39-7944-A63D-B80DE9E9A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520" y="2851637"/>
              <a:ext cx="80371" cy="95679"/>
            </a:xfrm>
            <a:custGeom>
              <a:avLst/>
              <a:gdLst/>
              <a:ahLst/>
              <a:cxnLst>
                <a:cxn ang="0">
                  <a:pos x="34" y="6"/>
                </a:cxn>
                <a:cxn ang="0">
                  <a:pos x="46" y="10"/>
                </a:cxn>
                <a:cxn ang="0">
                  <a:pos x="58" y="10"/>
                </a:cxn>
                <a:cxn ang="0">
                  <a:pos x="70" y="12"/>
                </a:cxn>
                <a:cxn ang="0">
                  <a:pos x="84" y="2"/>
                </a:cxn>
                <a:cxn ang="0">
                  <a:pos x="76" y="16"/>
                </a:cxn>
                <a:cxn ang="0">
                  <a:pos x="60" y="20"/>
                </a:cxn>
                <a:cxn ang="0">
                  <a:pos x="40" y="18"/>
                </a:cxn>
                <a:cxn ang="0">
                  <a:pos x="30" y="18"/>
                </a:cxn>
                <a:cxn ang="0">
                  <a:pos x="18" y="20"/>
                </a:cxn>
                <a:cxn ang="0">
                  <a:pos x="16" y="34"/>
                </a:cxn>
                <a:cxn ang="0">
                  <a:pos x="24" y="42"/>
                </a:cxn>
                <a:cxn ang="0">
                  <a:pos x="34" y="36"/>
                </a:cxn>
                <a:cxn ang="0">
                  <a:pos x="42" y="36"/>
                </a:cxn>
                <a:cxn ang="0">
                  <a:pos x="52" y="34"/>
                </a:cxn>
                <a:cxn ang="0">
                  <a:pos x="56" y="32"/>
                </a:cxn>
                <a:cxn ang="0">
                  <a:pos x="60" y="34"/>
                </a:cxn>
                <a:cxn ang="0">
                  <a:pos x="58" y="38"/>
                </a:cxn>
                <a:cxn ang="0">
                  <a:pos x="52" y="36"/>
                </a:cxn>
                <a:cxn ang="0">
                  <a:pos x="38" y="48"/>
                </a:cxn>
                <a:cxn ang="0">
                  <a:pos x="34" y="50"/>
                </a:cxn>
                <a:cxn ang="0">
                  <a:pos x="48" y="66"/>
                </a:cxn>
                <a:cxn ang="0">
                  <a:pos x="44" y="72"/>
                </a:cxn>
                <a:cxn ang="0">
                  <a:pos x="48" y="78"/>
                </a:cxn>
                <a:cxn ang="0">
                  <a:pos x="52" y="82"/>
                </a:cxn>
                <a:cxn ang="0">
                  <a:pos x="40" y="88"/>
                </a:cxn>
                <a:cxn ang="0">
                  <a:pos x="34" y="82"/>
                </a:cxn>
                <a:cxn ang="0">
                  <a:pos x="28" y="72"/>
                </a:cxn>
                <a:cxn ang="0">
                  <a:pos x="30" y="66"/>
                </a:cxn>
                <a:cxn ang="0">
                  <a:pos x="28" y="60"/>
                </a:cxn>
                <a:cxn ang="0">
                  <a:pos x="20" y="62"/>
                </a:cxn>
                <a:cxn ang="0">
                  <a:pos x="20" y="70"/>
                </a:cxn>
                <a:cxn ang="0">
                  <a:pos x="18" y="90"/>
                </a:cxn>
                <a:cxn ang="0">
                  <a:pos x="10" y="100"/>
                </a:cxn>
                <a:cxn ang="0">
                  <a:pos x="6" y="94"/>
                </a:cxn>
                <a:cxn ang="0">
                  <a:pos x="8" y="70"/>
                </a:cxn>
                <a:cxn ang="0">
                  <a:pos x="0" y="68"/>
                </a:cxn>
                <a:cxn ang="0">
                  <a:pos x="6" y="48"/>
                </a:cxn>
                <a:cxn ang="0">
                  <a:pos x="12" y="32"/>
                </a:cxn>
                <a:cxn ang="0">
                  <a:pos x="10" y="24"/>
                </a:cxn>
                <a:cxn ang="0">
                  <a:pos x="14" y="14"/>
                </a:cxn>
                <a:cxn ang="0">
                  <a:pos x="22" y="14"/>
                </a:cxn>
                <a:cxn ang="0">
                  <a:pos x="28" y="6"/>
                </a:cxn>
              </a:cxnLst>
              <a:rect l="0" t="0" r="r" b="b"/>
              <a:pathLst>
                <a:path w="84" h="100">
                  <a:moveTo>
                    <a:pt x="28" y="6"/>
                  </a:moveTo>
                  <a:lnTo>
                    <a:pt x="34" y="6"/>
                  </a:lnTo>
                  <a:lnTo>
                    <a:pt x="36" y="10"/>
                  </a:lnTo>
                  <a:lnTo>
                    <a:pt x="46" y="10"/>
                  </a:lnTo>
                  <a:lnTo>
                    <a:pt x="52" y="12"/>
                  </a:lnTo>
                  <a:lnTo>
                    <a:pt x="58" y="10"/>
                  </a:lnTo>
                  <a:lnTo>
                    <a:pt x="66" y="12"/>
                  </a:lnTo>
                  <a:lnTo>
                    <a:pt x="70" y="12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4" y="6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60" y="20"/>
                  </a:lnTo>
                  <a:lnTo>
                    <a:pt x="52" y="18"/>
                  </a:lnTo>
                  <a:lnTo>
                    <a:pt x="40" y="18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26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42"/>
                  </a:lnTo>
                  <a:lnTo>
                    <a:pt x="30" y="42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52" y="34"/>
                  </a:lnTo>
                  <a:lnTo>
                    <a:pt x="52" y="32"/>
                  </a:lnTo>
                  <a:lnTo>
                    <a:pt x="56" y="32"/>
                  </a:lnTo>
                  <a:lnTo>
                    <a:pt x="60" y="32"/>
                  </a:lnTo>
                  <a:lnTo>
                    <a:pt x="60" y="34"/>
                  </a:lnTo>
                  <a:lnTo>
                    <a:pt x="60" y="36"/>
                  </a:lnTo>
                  <a:lnTo>
                    <a:pt x="58" y="38"/>
                  </a:lnTo>
                  <a:lnTo>
                    <a:pt x="56" y="36"/>
                  </a:lnTo>
                  <a:lnTo>
                    <a:pt x="52" y="36"/>
                  </a:lnTo>
                  <a:lnTo>
                    <a:pt x="46" y="44"/>
                  </a:lnTo>
                  <a:lnTo>
                    <a:pt x="38" y="48"/>
                  </a:lnTo>
                  <a:lnTo>
                    <a:pt x="32" y="48"/>
                  </a:lnTo>
                  <a:lnTo>
                    <a:pt x="34" y="50"/>
                  </a:lnTo>
                  <a:lnTo>
                    <a:pt x="36" y="52"/>
                  </a:lnTo>
                  <a:lnTo>
                    <a:pt x="48" y="66"/>
                  </a:lnTo>
                  <a:lnTo>
                    <a:pt x="44" y="68"/>
                  </a:lnTo>
                  <a:lnTo>
                    <a:pt x="44" y="72"/>
                  </a:lnTo>
                  <a:lnTo>
                    <a:pt x="48" y="76"/>
                  </a:lnTo>
                  <a:lnTo>
                    <a:pt x="48" y="78"/>
                  </a:lnTo>
                  <a:lnTo>
                    <a:pt x="52" y="78"/>
                  </a:lnTo>
                  <a:lnTo>
                    <a:pt x="52" y="82"/>
                  </a:lnTo>
                  <a:lnTo>
                    <a:pt x="44" y="84"/>
                  </a:lnTo>
                  <a:lnTo>
                    <a:pt x="40" y="88"/>
                  </a:lnTo>
                  <a:lnTo>
                    <a:pt x="36" y="88"/>
                  </a:lnTo>
                  <a:lnTo>
                    <a:pt x="34" y="82"/>
                  </a:lnTo>
                  <a:lnTo>
                    <a:pt x="36" y="80"/>
                  </a:lnTo>
                  <a:lnTo>
                    <a:pt x="28" y="72"/>
                  </a:lnTo>
                  <a:lnTo>
                    <a:pt x="28" y="70"/>
                  </a:lnTo>
                  <a:lnTo>
                    <a:pt x="30" y="66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26" y="58"/>
                  </a:lnTo>
                  <a:lnTo>
                    <a:pt x="20" y="62"/>
                  </a:lnTo>
                  <a:lnTo>
                    <a:pt x="18" y="66"/>
                  </a:lnTo>
                  <a:lnTo>
                    <a:pt x="20" y="70"/>
                  </a:lnTo>
                  <a:lnTo>
                    <a:pt x="20" y="88"/>
                  </a:lnTo>
                  <a:lnTo>
                    <a:pt x="18" y="90"/>
                  </a:lnTo>
                  <a:lnTo>
                    <a:pt x="20" y="98"/>
                  </a:lnTo>
                  <a:lnTo>
                    <a:pt x="10" y="100"/>
                  </a:lnTo>
                  <a:lnTo>
                    <a:pt x="8" y="98"/>
                  </a:lnTo>
                  <a:lnTo>
                    <a:pt x="6" y="94"/>
                  </a:lnTo>
                  <a:lnTo>
                    <a:pt x="10" y="78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12" y="32"/>
                  </a:lnTo>
                  <a:lnTo>
                    <a:pt x="12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4"/>
                  </a:lnTo>
                  <a:lnTo>
                    <a:pt x="18" y="12"/>
                  </a:lnTo>
                  <a:lnTo>
                    <a:pt x="22" y="14"/>
                  </a:lnTo>
                  <a:lnTo>
                    <a:pt x="24" y="8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0" name="Freeform 135">
              <a:extLst>
                <a:ext uri="{FF2B5EF4-FFF2-40B4-BE49-F238E27FC236}">
                  <a16:creationId xmlns:a16="http://schemas.microsoft.com/office/drawing/2014/main" id="{C782D530-A91C-B94A-BB16-767CDF396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4372" y="2912872"/>
              <a:ext cx="13395" cy="1148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10" y="12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12">
                  <a:moveTo>
                    <a:pt x="0" y="2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0" y="12"/>
                  </a:lnTo>
                  <a:lnTo>
                    <a:pt x="6" y="10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1" name="Freeform 138">
              <a:extLst>
                <a:ext uri="{FF2B5EF4-FFF2-40B4-BE49-F238E27FC236}">
                  <a16:creationId xmlns:a16="http://schemas.microsoft.com/office/drawing/2014/main" id="{7F60B2FD-7F36-5B4F-8BCE-547FC12CC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9681" y="2845896"/>
              <a:ext cx="19136" cy="4018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14" y="10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18" y="16"/>
                </a:cxn>
                <a:cxn ang="0">
                  <a:pos x="14" y="20"/>
                </a:cxn>
                <a:cxn ang="0">
                  <a:pos x="18" y="22"/>
                </a:cxn>
                <a:cxn ang="0">
                  <a:pos x="20" y="26"/>
                </a:cxn>
                <a:cxn ang="0">
                  <a:pos x="10" y="24"/>
                </a:cxn>
                <a:cxn ang="0">
                  <a:pos x="8" y="26"/>
                </a:cxn>
                <a:cxn ang="0">
                  <a:pos x="8" y="34"/>
                </a:cxn>
                <a:cxn ang="0">
                  <a:pos x="14" y="42"/>
                </a:cxn>
                <a:cxn ang="0">
                  <a:pos x="12" y="42"/>
                </a:cxn>
                <a:cxn ang="0">
                  <a:pos x="6" y="34"/>
                </a:cxn>
                <a:cxn ang="0">
                  <a:pos x="4" y="20"/>
                </a:cxn>
                <a:cxn ang="0">
                  <a:pos x="0" y="14"/>
                </a:cxn>
                <a:cxn ang="0">
                  <a:pos x="4" y="6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0" h="42">
                  <a:moveTo>
                    <a:pt x="8" y="0"/>
                  </a:moveTo>
                  <a:lnTo>
                    <a:pt x="10" y="2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14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4" y="20"/>
                  </a:lnTo>
                  <a:lnTo>
                    <a:pt x="18" y="22"/>
                  </a:lnTo>
                  <a:lnTo>
                    <a:pt x="20" y="26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34"/>
                  </a:lnTo>
                  <a:lnTo>
                    <a:pt x="14" y="42"/>
                  </a:lnTo>
                  <a:lnTo>
                    <a:pt x="12" y="42"/>
                  </a:lnTo>
                  <a:lnTo>
                    <a:pt x="6" y="3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4" y="6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2" name="Freeform 157">
              <a:extLst>
                <a:ext uri="{FF2B5EF4-FFF2-40B4-BE49-F238E27FC236}">
                  <a16:creationId xmlns:a16="http://schemas.microsoft.com/office/drawing/2014/main" id="{80F2B845-45A7-3E4C-B547-847193A6D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0174" y="2803797"/>
              <a:ext cx="137778" cy="14543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4" y="4"/>
                </a:cxn>
                <a:cxn ang="0">
                  <a:pos x="36" y="8"/>
                </a:cxn>
                <a:cxn ang="0">
                  <a:pos x="48" y="24"/>
                </a:cxn>
                <a:cxn ang="0">
                  <a:pos x="62" y="34"/>
                </a:cxn>
                <a:cxn ang="0">
                  <a:pos x="66" y="38"/>
                </a:cxn>
                <a:cxn ang="0">
                  <a:pos x="74" y="46"/>
                </a:cxn>
                <a:cxn ang="0">
                  <a:pos x="78" y="44"/>
                </a:cxn>
                <a:cxn ang="0">
                  <a:pos x="90" y="54"/>
                </a:cxn>
                <a:cxn ang="0">
                  <a:pos x="94" y="58"/>
                </a:cxn>
                <a:cxn ang="0">
                  <a:pos x="98" y="60"/>
                </a:cxn>
                <a:cxn ang="0">
                  <a:pos x="104" y="62"/>
                </a:cxn>
                <a:cxn ang="0">
                  <a:pos x="104" y="68"/>
                </a:cxn>
                <a:cxn ang="0">
                  <a:pos x="112" y="70"/>
                </a:cxn>
                <a:cxn ang="0">
                  <a:pos x="110" y="76"/>
                </a:cxn>
                <a:cxn ang="0">
                  <a:pos x="110" y="82"/>
                </a:cxn>
                <a:cxn ang="0">
                  <a:pos x="116" y="88"/>
                </a:cxn>
                <a:cxn ang="0">
                  <a:pos x="122" y="88"/>
                </a:cxn>
                <a:cxn ang="0">
                  <a:pos x="130" y="102"/>
                </a:cxn>
                <a:cxn ang="0">
                  <a:pos x="130" y="106"/>
                </a:cxn>
                <a:cxn ang="0">
                  <a:pos x="144" y="114"/>
                </a:cxn>
                <a:cxn ang="0">
                  <a:pos x="142" y="124"/>
                </a:cxn>
                <a:cxn ang="0">
                  <a:pos x="140" y="152"/>
                </a:cxn>
                <a:cxn ang="0">
                  <a:pos x="134" y="150"/>
                </a:cxn>
                <a:cxn ang="0">
                  <a:pos x="128" y="148"/>
                </a:cxn>
                <a:cxn ang="0">
                  <a:pos x="128" y="152"/>
                </a:cxn>
                <a:cxn ang="0">
                  <a:pos x="114" y="140"/>
                </a:cxn>
                <a:cxn ang="0">
                  <a:pos x="94" y="122"/>
                </a:cxn>
                <a:cxn ang="0">
                  <a:pos x="76" y="98"/>
                </a:cxn>
                <a:cxn ang="0">
                  <a:pos x="68" y="82"/>
                </a:cxn>
                <a:cxn ang="0">
                  <a:pos x="60" y="74"/>
                </a:cxn>
                <a:cxn ang="0">
                  <a:pos x="48" y="52"/>
                </a:cxn>
                <a:cxn ang="0">
                  <a:pos x="34" y="42"/>
                </a:cxn>
                <a:cxn ang="0">
                  <a:pos x="30" y="34"/>
                </a:cxn>
                <a:cxn ang="0">
                  <a:pos x="20" y="24"/>
                </a:cxn>
                <a:cxn ang="0">
                  <a:pos x="4" y="10"/>
                </a:cxn>
                <a:cxn ang="0">
                  <a:pos x="0" y="0"/>
                </a:cxn>
              </a:cxnLst>
              <a:rect l="0" t="0" r="r" b="b"/>
              <a:pathLst>
                <a:path w="144" h="152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32" y="6"/>
                  </a:lnTo>
                  <a:lnTo>
                    <a:pt x="36" y="8"/>
                  </a:lnTo>
                  <a:lnTo>
                    <a:pt x="42" y="18"/>
                  </a:lnTo>
                  <a:lnTo>
                    <a:pt x="48" y="24"/>
                  </a:lnTo>
                  <a:lnTo>
                    <a:pt x="56" y="28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6" y="38"/>
                  </a:lnTo>
                  <a:lnTo>
                    <a:pt x="72" y="44"/>
                  </a:lnTo>
                  <a:lnTo>
                    <a:pt x="74" y="46"/>
                  </a:lnTo>
                  <a:lnTo>
                    <a:pt x="76" y="44"/>
                  </a:lnTo>
                  <a:lnTo>
                    <a:pt x="78" y="44"/>
                  </a:lnTo>
                  <a:lnTo>
                    <a:pt x="82" y="50"/>
                  </a:lnTo>
                  <a:lnTo>
                    <a:pt x="90" y="54"/>
                  </a:lnTo>
                  <a:lnTo>
                    <a:pt x="92" y="58"/>
                  </a:lnTo>
                  <a:lnTo>
                    <a:pt x="94" y="58"/>
                  </a:lnTo>
                  <a:lnTo>
                    <a:pt x="94" y="56"/>
                  </a:lnTo>
                  <a:lnTo>
                    <a:pt x="98" y="60"/>
                  </a:lnTo>
                  <a:lnTo>
                    <a:pt x="104" y="60"/>
                  </a:lnTo>
                  <a:lnTo>
                    <a:pt x="104" y="62"/>
                  </a:lnTo>
                  <a:lnTo>
                    <a:pt x="102" y="64"/>
                  </a:lnTo>
                  <a:lnTo>
                    <a:pt x="104" y="68"/>
                  </a:lnTo>
                  <a:lnTo>
                    <a:pt x="110" y="66"/>
                  </a:lnTo>
                  <a:lnTo>
                    <a:pt x="112" y="70"/>
                  </a:lnTo>
                  <a:lnTo>
                    <a:pt x="114" y="72"/>
                  </a:lnTo>
                  <a:lnTo>
                    <a:pt x="110" y="76"/>
                  </a:lnTo>
                  <a:lnTo>
                    <a:pt x="112" y="78"/>
                  </a:lnTo>
                  <a:lnTo>
                    <a:pt x="110" y="82"/>
                  </a:lnTo>
                  <a:lnTo>
                    <a:pt x="110" y="84"/>
                  </a:lnTo>
                  <a:lnTo>
                    <a:pt x="116" y="88"/>
                  </a:lnTo>
                  <a:lnTo>
                    <a:pt x="118" y="88"/>
                  </a:lnTo>
                  <a:lnTo>
                    <a:pt x="122" y="88"/>
                  </a:lnTo>
                  <a:lnTo>
                    <a:pt x="124" y="98"/>
                  </a:lnTo>
                  <a:lnTo>
                    <a:pt x="130" y="102"/>
                  </a:lnTo>
                  <a:lnTo>
                    <a:pt x="128" y="106"/>
                  </a:lnTo>
                  <a:lnTo>
                    <a:pt x="130" y="106"/>
                  </a:lnTo>
                  <a:lnTo>
                    <a:pt x="138" y="106"/>
                  </a:lnTo>
                  <a:lnTo>
                    <a:pt x="144" y="114"/>
                  </a:lnTo>
                  <a:lnTo>
                    <a:pt x="144" y="116"/>
                  </a:lnTo>
                  <a:lnTo>
                    <a:pt x="142" y="124"/>
                  </a:lnTo>
                  <a:lnTo>
                    <a:pt x="144" y="126"/>
                  </a:lnTo>
                  <a:lnTo>
                    <a:pt x="140" y="152"/>
                  </a:lnTo>
                  <a:lnTo>
                    <a:pt x="134" y="148"/>
                  </a:lnTo>
                  <a:lnTo>
                    <a:pt x="134" y="150"/>
                  </a:lnTo>
                  <a:lnTo>
                    <a:pt x="132" y="150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8" y="152"/>
                  </a:lnTo>
                  <a:lnTo>
                    <a:pt x="126" y="152"/>
                  </a:lnTo>
                  <a:lnTo>
                    <a:pt x="114" y="140"/>
                  </a:lnTo>
                  <a:lnTo>
                    <a:pt x="98" y="128"/>
                  </a:lnTo>
                  <a:lnTo>
                    <a:pt x="94" y="122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0" y="90"/>
                  </a:lnTo>
                  <a:lnTo>
                    <a:pt x="68" y="82"/>
                  </a:lnTo>
                  <a:lnTo>
                    <a:pt x="62" y="78"/>
                  </a:lnTo>
                  <a:lnTo>
                    <a:pt x="60" y="74"/>
                  </a:lnTo>
                  <a:lnTo>
                    <a:pt x="54" y="70"/>
                  </a:lnTo>
                  <a:lnTo>
                    <a:pt x="48" y="52"/>
                  </a:lnTo>
                  <a:lnTo>
                    <a:pt x="44" y="46"/>
                  </a:lnTo>
                  <a:lnTo>
                    <a:pt x="34" y="42"/>
                  </a:lnTo>
                  <a:lnTo>
                    <a:pt x="32" y="36"/>
                  </a:lnTo>
                  <a:lnTo>
                    <a:pt x="30" y="34"/>
                  </a:lnTo>
                  <a:lnTo>
                    <a:pt x="24" y="28"/>
                  </a:lnTo>
                  <a:lnTo>
                    <a:pt x="20" y="24"/>
                  </a:lnTo>
                  <a:lnTo>
                    <a:pt x="18" y="24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3" name="Freeform 257">
              <a:extLst>
                <a:ext uri="{FF2B5EF4-FFF2-40B4-BE49-F238E27FC236}">
                  <a16:creationId xmlns:a16="http://schemas.microsoft.com/office/drawing/2014/main" id="{98BB0C75-DB97-2443-8979-5BC924493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431" y="2021141"/>
              <a:ext cx="520495" cy="277470"/>
            </a:xfrm>
            <a:custGeom>
              <a:avLst/>
              <a:gdLst/>
              <a:ahLst/>
              <a:cxnLst>
                <a:cxn ang="0">
                  <a:pos x="326" y="4"/>
                </a:cxn>
                <a:cxn ang="0">
                  <a:pos x="330" y="30"/>
                </a:cxn>
                <a:cxn ang="0">
                  <a:pos x="346" y="32"/>
                </a:cxn>
                <a:cxn ang="0">
                  <a:pos x="358" y="34"/>
                </a:cxn>
                <a:cxn ang="0">
                  <a:pos x="360" y="44"/>
                </a:cxn>
                <a:cxn ang="0">
                  <a:pos x="406" y="26"/>
                </a:cxn>
                <a:cxn ang="0">
                  <a:pos x="450" y="102"/>
                </a:cxn>
                <a:cxn ang="0">
                  <a:pos x="482" y="104"/>
                </a:cxn>
                <a:cxn ang="0">
                  <a:pos x="536" y="126"/>
                </a:cxn>
                <a:cxn ang="0">
                  <a:pos x="526" y="154"/>
                </a:cxn>
                <a:cxn ang="0">
                  <a:pos x="508" y="180"/>
                </a:cxn>
                <a:cxn ang="0">
                  <a:pos x="484" y="188"/>
                </a:cxn>
                <a:cxn ang="0">
                  <a:pos x="464" y="216"/>
                </a:cxn>
                <a:cxn ang="0">
                  <a:pos x="452" y="236"/>
                </a:cxn>
                <a:cxn ang="0">
                  <a:pos x="452" y="268"/>
                </a:cxn>
                <a:cxn ang="0">
                  <a:pos x="386" y="256"/>
                </a:cxn>
                <a:cxn ang="0">
                  <a:pos x="358" y="264"/>
                </a:cxn>
                <a:cxn ang="0">
                  <a:pos x="326" y="266"/>
                </a:cxn>
                <a:cxn ang="0">
                  <a:pos x="306" y="280"/>
                </a:cxn>
                <a:cxn ang="0">
                  <a:pos x="270" y="276"/>
                </a:cxn>
                <a:cxn ang="0">
                  <a:pos x="262" y="256"/>
                </a:cxn>
                <a:cxn ang="0">
                  <a:pos x="236" y="242"/>
                </a:cxn>
                <a:cxn ang="0">
                  <a:pos x="200" y="238"/>
                </a:cxn>
                <a:cxn ang="0">
                  <a:pos x="168" y="210"/>
                </a:cxn>
                <a:cxn ang="0">
                  <a:pos x="134" y="216"/>
                </a:cxn>
                <a:cxn ang="0">
                  <a:pos x="126" y="268"/>
                </a:cxn>
                <a:cxn ang="0">
                  <a:pos x="108" y="270"/>
                </a:cxn>
                <a:cxn ang="0">
                  <a:pos x="80" y="276"/>
                </a:cxn>
                <a:cxn ang="0">
                  <a:pos x="72" y="256"/>
                </a:cxn>
                <a:cxn ang="0">
                  <a:pos x="60" y="238"/>
                </a:cxn>
                <a:cxn ang="0">
                  <a:pos x="54" y="226"/>
                </a:cxn>
                <a:cxn ang="0">
                  <a:pos x="72" y="216"/>
                </a:cxn>
                <a:cxn ang="0">
                  <a:pos x="94" y="212"/>
                </a:cxn>
                <a:cxn ang="0">
                  <a:pos x="108" y="212"/>
                </a:cxn>
                <a:cxn ang="0">
                  <a:pos x="100" y="200"/>
                </a:cxn>
                <a:cxn ang="0">
                  <a:pos x="90" y="182"/>
                </a:cxn>
                <a:cxn ang="0">
                  <a:pos x="60" y="176"/>
                </a:cxn>
                <a:cxn ang="0">
                  <a:pos x="30" y="194"/>
                </a:cxn>
                <a:cxn ang="0">
                  <a:pos x="26" y="170"/>
                </a:cxn>
                <a:cxn ang="0">
                  <a:pos x="0" y="152"/>
                </a:cxn>
                <a:cxn ang="0">
                  <a:pos x="6" y="122"/>
                </a:cxn>
                <a:cxn ang="0">
                  <a:pos x="30" y="118"/>
                </a:cxn>
                <a:cxn ang="0">
                  <a:pos x="48" y="92"/>
                </a:cxn>
                <a:cxn ang="0">
                  <a:pos x="72" y="82"/>
                </a:cxn>
                <a:cxn ang="0">
                  <a:pos x="102" y="96"/>
                </a:cxn>
                <a:cxn ang="0">
                  <a:pos x="110" y="98"/>
                </a:cxn>
                <a:cxn ang="0">
                  <a:pos x="150" y="98"/>
                </a:cxn>
                <a:cxn ang="0">
                  <a:pos x="180" y="102"/>
                </a:cxn>
                <a:cxn ang="0">
                  <a:pos x="202" y="90"/>
                </a:cxn>
                <a:cxn ang="0">
                  <a:pos x="192" y="70"/>
                </a:cxn>
                <a:cxn ang="0">
                  <a:pos x="210" y="52"/>
                </a:cxn>
                <a:cxn ang="0">
                  <a:pos x="194" y="42"/>
                </a:cxn>
                <a:cxn ang="0">
                  <a:pos x="228" y="26"/>
                </a:cxn>
                <a:cxn ang="0">
                  <a:pos x="290" y="10"/>
                </a:cxn>
              </a:cxnLst>
              <a:rect l="0" t="0" r="r" b="b"/>
              <a:pathLst>
                <a:path w="544" h="290">
                  <a:moveTo>
                    <a:pt x="290" y="10"/>
                  </a:moveTo>
                  <a:lnTo>
                    <a:pt x="290" y="4"/>
                  </a:lnTo>
                  <a:lnTo>
                    <a:pt x="300" y="0"/>
                  </a:lnTo>
                  <a:lnTo>
                    <a:pt x="326" y="4"/>
                  </a:lnTo>
                  <a:lnTo>
                    <a:pt x="328" y="14"/>
                  </a:lnTo>
                  <a:lnTo>
                    <a:pt x="330" y="16"/>
                  </a:lnTo>
                  <a:lnTo>
                    <a:pt x="328" y="26"/>
                  </a:lnTo>
                  <a:lnTo>
                    <a:pt x="330" y="30"/>
                  </a:lnTo>
                  <a:lnTo>
                    <a:pt x="342" y="28"/>
                  </a:lnTo>
                  <a:lnTo>
                    <a:pt x="342" y="24"/>
                  </a:lnTo>
                  <a:lnTo>
                    <a:pt x="346" y="28"/>
                  </a:lnTo>
                  <a:lnTo>
                    <a:pt x="346" y="32"/>
                  </a:lnTo>
                  <a:lnTo>
                    <a:pt x="350" y="34"/>
                  </a:lnTo>
                  <a:lnTo>
                    <a:pt x="348" y="30"/>
                  </a:lnTo>
                  <a:lnTo>
                    <a:pt x="350" y="30"/>
                  </a:lnTo>
                  <a:lnTo>
                    <a:pt x="358" y="34"/>
                  </a:lnTo>
                  <a:lnTo>
                    <a:pt x="362" y="30"/>
                  </a:lnTo>
                  <a:lnTo>
                    <a:pt x="364" y="34"/>
                  </a:lnTo>
                  <a:lnTo>
                    <a:pt x="358" y="40"/>
                  </a:lnTo>
                  <a:lnTo>
                    <a:pt x="360" y="44"/>
                  </a:lnTo>
                  <a:lnTo>
                    <a:pt x="374" y="42"/>
                  </a:lnTo>
                  <a:lnTo>
                    <a:pt x="388" y="28"/>
                  </a:lnTo>
                  <a:lnTo>
                    <a:pt x="404" y="22"/>
                  </a:lnTo>
                  <a:lnTo>
                    <a:pt x="406" y="26"/>
                  </a:lnTo>
                  <a:lnTo>
                    <a:pt x="400" y="28"/>
                  </a:lnTo>
                  <a:lnTo>
                    <a:pt x="402" y="32"/>
                  </a:lnTo>
                  <a:lnTo>
                    <a:pt x="420" y="48"/>
                  </a:lnTo>
                  <a:lnTo>
                    <a:pt x="450" y="102"/>
                  </a:lnTo>
                  <a:lnTo>
                    <a:pt x="458" y="92"/>
                  </a:lnTo>
                  <a:lnTo>
                    <a:pt x="464" y="96"/>
                  </a:lnTo>
                  <a:lnTo>
                    <a:pt x="466" y="104"/>
                  </a:lnTo>
                  <a:lnTo>
                    <a:pt x="482" y="104"/>
                  </a:lnTo>
                  <a:lnTo>
                    <a:pt x="494" y="98"/>
                  </a:lnTo>
                  <a:lnTo>
                    <a:pt x="518" y="126"/>
                  </a:lnTo>
                  <a:lnTo>
                    <a:pt x="532" y="130"/>
                  </a:lnTo>
                  <a:lnTo>
                    <a:pt x="536" y="126"/>
                  </a:lnTo>
                  <a:lnTo>
                    <a:pt x="544" y="136"/>
                  </a:lnTo>
                  <a:lnTo>
                    <a:pt x="542" y="144"/>
                  </a:lnTo>
                  <a:lnTo>
                    <a:pt x="536" y="152"/>
                  </a:lnTo>
                  <a:lnTo>
                    <a:pt x="526" y="154"/>
                  </a:lnTo>
                  <a:lnTo>
                    <a:pt x="522" y="164"/>
                  </a:lnTo>
                  <a:lnTo>
                    <a:pt x="522" y="178"/>
                  </a:lnTo>
                  <a:lnTo>
                    <a:pt x="514" y="184"/>
                  </a:lnTo>
                  <a:lnTo>
                    <a:pt x="508" y="180"/>
                  </a:lnTo>
                  <a:lnTo>
                    <a:pt x="500" y="180"/>
                  </a:lnTo>
                  <a:lnTo>
                    <a:pt x="494" y="178"/>
                  </a:lnTo>
                  <a:lnTo>
                    <a:pt x="488" y="178"/>
                  </a:lnTo>
                  <a:lnTo>
                    <a:pt x="484" y="188"/>
                  </a:lnTo>
                  <a:lnTo>
                    <a:pt x="478" y="202"/>
                  </a:lnTo>
                  <a:lnTo>
                    <a:pt x="478" y="206"/>
                  </a:lnTo>
                  <a:lnTo>
                    <a:pt x="480" y="214"/>
                  </a:lnTo>
                  <a:lnTo>
                    <a:pt x="464" y="216"/>
                  </a:lnTo>
                  <a:lnTo>
                    <a:pt x="458" y="218"/>
                  </a:lnTo>
                  <a:lnTo>
                    <a:pt x="448" y="222"/>
                  </a:lnTo>
                  <a:lnTo>
                    <a:pt x="452" y="228"/>
                  </a:lnTo>
                  <a:lnTo>
                    <a:pt x="452" y="236"/>
                  </a:lnTo>
                  <a:lnTo>
                    <a:pt x="458" y="250"/>
                  </a:lnTo>
                  <a:lnTo>
                    <a:pt x="458" y="254"/>
                  </a:lnTo>
                  <a:lnTo>
                    <a:pt x="454" y="256"/>
                  </a:lnTo>
                  <a:lnTo>
                    <a:pt x="452" y="268"/>
                  </a:lnTo>
                  <a:lnTo>
                    <a:pt x="440" y="264"/>
                  </a:lnTo>
                  <a:lnTo>
                    <a:pt x="438" y="260"/>
                  </a:lnTo>
                  <a:lnTo>
                    <a:pt x="408" y="256"/>
                  </a:lnTo>
                  <a:lnTo>
                    <a:pt x="386" y="256"/>
                  </a:lnTo>
                  <a:lnTo>
                    <a:pt x="376" y="256"/>
                  </a:lnTo>
                  <a:lnTo>
                    <a:pt x="370" y="250"/>
                  </a:lnTo>
                  <a:lnTo>
                    <a:pt x="360" y="256"/>
                  </a:lnTo>
                  <a:lnTo>
                    <a:pt x="358" y="264"/>
                  </a:lnTo>
                  <a:lnTo>
                    <a:pt x="344" y="260"/>
                  </a:lnTo>
                  <a:lnTo>
                    <a:pt x="334" y="258"/>
                  </a:lnTo>
                  <a:lnTo>
                    <a:pt x="328" y="260"/>
                  </a:lnTo>
                  <a:lnTo>
                    <a:pt x="326" y="266"/>
                  </a:lnTo>
                  <a:lnTo>
                    <a:pt x="322" y="272"/>
                  </a:lnTo>
                  <a:lnTo>
                    <a:pt x="318" y="272"/>
                  </a:lnTo>
                  <a:lnTo>
                    <a:pt x="316" y="276"/>
                  </a:lnTo>
                  <a:lnTo>
                    <a:pt x="306" y="280"/>
                  </a:lnTo>
                  <a:lnTo>
                    <a:pt x="296" y="290"/>
                  </a:lnTo>
                  <a:lnTo>
                    <a:pt x="286" y="286"/>
                  </a:lnTo>
                  <a:lnTo>
                    <a:pt x="272" y="288"/>
                  </a:lnTo>
                  <a:lnTo>
                    <a:pt x="270" y="276"/>
                  </a:lnTo>
                  <a:lnTo>
                    <a:pt x="262" y="274"/>
                  </a:lnTo>
                  <a:lnTo>
                    <a:pt x="262" y="268"/>
                  </a:lnTo>
                  <a:lnTo>
                    <a:pt x="264" y="266"/>
                  </a:lnTo>
                  <a:lnTo>
                    <a:pt x="262" y="256"/>
                  </a:lnTo>
                  <a:lnTo>
                    <a:pt x="260" y="256"/>
                  </a:lnTo>
                  <a:lnTo>
                    <a:pt x="256" y="248"/>
                  </a:lnTo>
                  <a:lnTo>
                    <a:pt x="246" y="242"/>
                  </a:lnTo>
                  <a:lnTo>
                    <a:pt x="236" y="242"/>
                  </a:lnTo>
                  <a:lnTo>
                    <a:pt x="226" y="244"/>
                  </a:lnTo>
                  <a:lnTo>
                    <a:pt x="216" y="244"/>
                  </a:lnTo>
                  <a:lnTo>
                    <a:pt x="206" y="246"/>
                  </a:lnTo>
                  <a:lnTo>
                    <a:pt x="200" y="238"/>
                  </a:lnTo>
                  <a:lnTo>
                    <a:pt x="194" y="232"/>
                  </a:lnTo>
                  <a:lnTo>
                    <a:pt x="188" y="226"/>
                  </a:lnTo>
                  <a:lnTo>
                    <a:pt x="180" y="218"/>
                  </a:lnTo>
                  <a:lnTo>
                    <a:pt x="168" y="210"/>
                  </a:lnTo>
                  <a:lnTo>
                    <a:pt x="160" y="206"/>
                  </a:lnTo>
                  <a:lnTo>
                    <a:pt x="152" y="210"/>
                  </a:lnTo>
                  <a:lnTo>
                    <a:pt x="144" y="212"/>
                  </a:lnTo>
                  <a:lnTo>
                    <a:pt x="134" y="216"/>
                  </a:lnTo>
                  <a:lnTo>
                    <a:pt x="126" y="218"/>
                  </a:lnTo>
                  <a:lnTo>
                    <a:pt x="126" y="236"/>
                  </a:lnTo>
                  <a:lnTo>
                    <a:pt x="126" y="252"/>
                  </a:lnTo>
                  <a:lnTo>
                    <a:pt x="126" y="268"/>
                  </a:lnTo>
                  <a:lnTo>
                    <a:pt x="126" y="284"/>
                  </a:lnTo>
                  <a:lnTo>
                    <a:pt x="124" y="286"/>
                  </a:lnTo>
                  <a:lnTo>
                    <a:pt x="116" y="284"/>
                  </a:lnTo>
                  <a:lnTo>
                    <a:pt x="108" y="270"/>
                  </a:lnTo>
                  <a:lnTo>
                    <a:pt x="102" y="266"/>
                  </a:lnTo>
                  <a:lnTo>
                    <a:pt x="86" y="270"/>
                  </a:lnTo>
                  <a:lnTo>
                    <a:pt x="80" y="276"/>
                  </a:lnTo>
                  <a:lnTo>
                    <a:pt x="80" y="276"/>
                  </a:lnTo>
                  <a:lnTo>
                    <a:pt x="80" y="268"/>
                  </a:lnTo>
                  <a:lnTo>
                    <a:pt x="82" y="264"/>
                  </a:lnTo>
                  <a:lnTo>
                    <a:pt x="82" y="260"/>
                  </a:lnTo>
                  <a:lnTo>
                    <a:pt x="72" y="256"/>
                  </a:lnTo>
                  <a:lnTo>
                    <a:pt x="68" y="254"/>
                  </a:lnTo>
                  <a:lnTo>
                    <a:pt x="64" y="252"/>
                  </a:lnTo>
                  <a:lnTo>
                    <a:pt x="64" y="244"/>
                  </a:lnTo>
                  <a:lnTo>
                    <a:pt x="60" y="238"/>
                  </a:lnTo>
                  <a:lnTo>
                    <a:pt x="56" y="234"/>
                  </a:lnTo>
                  <a:lnTo>
                    <a:pt x="52" y="232"/>
                  </a:lnTo>
                  <a:lnTo>
                    <a:pt x="48" y="228"/>
                  </a:lnTo>
                  <a:lnTo>
                    <a:pt x="54" y="226"/>
                  </a:lnTo>
                  <a:lnTo>
                    <a:pt x="66" y="228"/>
                  </a:lnTo>
                  <a:lnTo>
                    <a:pt x="64" y="218"/>
                  </a:lnTo>
                  <a:lnTo>
                    <a:pt x="66" y="216"/>
                  </a:lnTo>
                  <a:lnTo>
                    <a:pt x="72" y="216"/>
                  </a:lnTo>
                  <a:lnTo>
                    <a:pt x="76" y="212"/>
                  </a:lnTo>
                  <a:lnTo>
                    <a:pt x="80" y="210"/>
                  </a:lnTo>
                  <a:lnTo>
                    <a:pt x="88" y="214"/>
                  </a:lnTo>
                  <a:lnTo>
                    <a:pt x="94" y="212"/>
                  </a:lnTo>
                  <a:lnTo>
                    <a:pt x="104" y="216"/>
                  </a:lnTo>
                  <a:lnTo>
                    <a:pt x="110" y="216"/>
                  </a:lnTo>
                  <a:lnTo>
                    <a:pt x="110" y="214"/>
                  </a:lnTo>
                  <a:lnTo>
                    <a:pt x="108" y="212"/>
                  </a:lnTo>
                  <a:lnTo>
                    <a:pt x="110" y="212"/>
                  </a:lnTo>
                  <a:lnTo>
                    <a:pt x="110" y="208"/>
                  </a:lnTo>
                  <a:lnTo>
                    <a:pt x="102" y="202"/>
                  </a:lnTo>
                  <a:lnTo>
                    <a:pt x="100" y="200"/>
                  </a:lnTo>
                  <a:lnTo>
                    <a:pt x="98" y="196"/>
                  </a:lnTo>
                  <a:lnTo>
                    <a:pt x="96" y="192"/>
                  </a:lnTo>
                  <a:lnTo>
                    <a:pt x="90" y="186"/>
                  </a:lnTo>
                  <a:lnTo>
                    <a:pt x="90" y="182"/>
                  </a:lnTo>
                  <a:lnTo>
                    <a:pt x="82" y="178"/>
                  </a:lnTo>
                  <a:lnTo>
                    <a:pt x="72" y="180"/>
                  </a:lnTo>
                  <a:lnTo>
                    <a:pt x="70" y="178"/>
                  </a:lnTo>
                  <a:lnTo>
                    <a:pt x="60" y="176"/>
                  </a:lnTo>
                  <a:lnTo>
                    <a:pt x="50" y="184"/>
                  </a:lnTo>
                  <a:lnTo>
                    <a:pt x="28" y="188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0" y="188"/>
                  </a:lnTo>
                  <a:lnTo>
                    <a:pt x="22" y="184"/>
                  </a:lnTo>
                  <a:lnTo>
                    <a:pt x="28" y="184"/>
                  </a:lnTo>
                  <a:lnTo>
                    <a:pt x="26" y="170"/>
                  </a:lnTo>
                  <a:lnTo>
                    <a:pt x="20" y="164"/>
                  </a:lnTo>
                  <a:lnTo>
                    <a:pt x="10" y="166"/>
                  </a:lnTo>
                  <a:lnTo>
                    <a:pt x="6" y="154"/>
                  </a:lnTo>
                  <a:lnTo>
                    <a:pt x="0" y="152"/>
                  </a:lnTo>
                  <a:lnTo>
                    <a:pt x="2" y="140"/>
                  </a:lnTo>
                  <a:lnTo>
                    <a:pt x="6" y="136"/>
                  </a:lnTo>
                  <a:lnTo>
                    <a:pt x="4" y="132"/>
                  </a:lnTo>
                  <a:lnTo>
                    <a:pt x="6" y="122"/>
                  </a:lnTo>
                  <a:lnTo>
                    <a:pt x="10" y="118"/>
                  </a:lnTo>
                  <a:lnTo>
                    <a:pt x="12" y="108"/>
                  </a:lnTo>
                  <a:lnTo>
                    <a:pt x="24" y="124"/>
                  </a:lnTo>
                  <a:lnTo>
                    <a:pt x="30" y="118"/>
                  </a:lnTo>
                  <a:lnTo>
                    <a:pt x="26" y="106"/>
                  </a:lnTo>
                  <a:lnTo>
                    <a:pt x="38" y="100"/>
                  </a:lnTo>
                  <a:lnTo>
                    <a:pt x="38" y="96"/>
                  </a:lnTo>
                  <a:lnTo>
                    <a:pt x="48" y="92"/>
                  </a:lnTo>
                  <a:lnTo>
                    <a:pt x="54" y="84"/>
                  </a:lnTo>
                  <a:lnTo>
                    <a:pt x="62" y="82"/>
                  </a:lnTo>
                  <a:lnTo>
                    <a:pt x="68" y="88"/>
                  </a:lnTo>
                  <a:lnTo>
                    <a:pt x="72" y="82"/>
                  </a:lnTo>
                  <a:lnTo>
                    <a:pt x="78" y="82"/>
                  </a:lnTo>
                  <a:lnTo>
                    <a:pt x="80" y="86"/>
                  </a:lnTo>
                  <a:lnTo>
                    <a:pt x="94" y="86"/>
                  </a:lnTo>
                  <a:lnTo>
                    <a:pt x="102" y="96"/>
                  </a:lnTo>
                  <a:lnTo>
                    <a:pt x="106" y="106"/>
                  </a:lnTo>
                  <a:lnTo>
                    <a:pt x="108" y="106"/>
                  </a:lnTo>
                  <a:lnTo>
                    <a:pt x="108" y="98"/>
                  </a:lnTo>
                  <a:lnTo>
                    <a:pt x="110" y="98"/>
                  </a:lnTo>
                  <a:lnTo>
                    <a:pt x="122" y="106"/>
                  </a:lnTo>
                  <a:lnTo>
                    <a:pt x="136" y="96"/>
                  </a:lnTo>
                  <a:lnTo>
                    <a:pt x="146" y="100"/>
                  </a:lnTo>
                  <a:lnTo>
                    <a:pt x="150" y="98"/>
                  </a:lnTo>
                  <a:lnTo>
                    <a:pt x="156" y="96"/>
                  </a:lnTo>
                  <a:lnTo>
                    <a:pt x="164" y="106"/>
                  </a:lnTo>
                  <a:lnTo>
                    <a:pt x="172" y="108"/>
                  </a:lnTo>
                  <a:lnTo>
                    <a:pt x="180" y="102"/>
                  </a:lnTo>
                  <a:lnTo>
                    <a:pt x="194" y="104"/>
                  </a:lnTo>
                  <a:lnTo>
                    <a:pt x="198" y="102"/>
                  </a:lnTo>
                  <a:lnTo>
                    <a:pt x="202" y="92"/>
                  </a:lnTo>
                  <a:lnTo>
                    <a:pt x="202" y="90"/>
                  </a:lnTo>
                  <a:lnTo>
                    <a:pt x="194" y="88"/>
                  </a:lnTo>
                  <a:lnTo>
                    <a:pt x="184" y="84"/>
                  </a:lnTo>
                  <a:lnTo>
                    <a:pt x="180" y="76"/>
                  </a:lnTo>
                  <a:lnTo>
                    <a:pt x="192" y="70"/>
                  </a:lnTo>
                  <a:lnTo>
                    <a:pt x="194" y="66"/>
                  </a:lnTo>
                  <a:lnTo>
                    <a:pt x="190" y="60"/>
                  </a:lnTo>
                  <a:lnTo>
                    <a:pt x="194" y="54"/>
                  </a:lnTo>
                  <a:lnTo>
                    <a:pt x="210" y="52"/>
                  </a:lnTo>
                  <a:lnTo>
                    <a:pt x="196" y="48"/>
                  </a:lnTo>
                  <a:lnTo>
                    <a:pt x="196" y="44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96" y="36"/>
                  </a:lnTo>
                  <a:lnTo>
                    <a:pt x="192" y="32"/>
                  </a:lnTo>
                  <a:lnTo>
                    <a:pt x="214" y="34"/>
                  </a:lnTo>
                  <a:lnTo>
                    <a:pt x="228" y="26"/>
                  </a:lnTo>
                  <a:lnTo>
                    <a:pt x="234" y="28"/>
                  </a:lnTo>
                  <a:lnTo>
                    <a:pt x="244" y="22"/>
                  </a:lnTo>
                  <a:lnTo>
                    <a:pt x="252" y="18"/>
                  </a:lnTo>
                  <a:lnTo>
                    <a:pt x="290" y="10"/>
                  </a:lnTo>
                  <a:lnTo>
                    <a:pt x="290" y="1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4" name="Freeform 258">
              <a:extLst>
                <a:ext uri="{FF2B5EF4-FFF2-40B4-BE49-F238E27FC236}">
                  <a16:creationId xmlns:a16="http://schemas.microsoft.com/office/drawing/2014/main" id="{9354CBB1-E558-8147-8049-12A41256D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2704" y="2065153"/>
              <a:ext cx="782657" cy="545372"/>
            </a:xfrm>
            <a:custGeom>
              <a:avLst/>
              <a:gdLst/>
              <a:ahLst/>
              <a:cxnLst>
                <a:cxn ang="0">
                  <a:pos x="720" y="82"/>
                </a:cxn>
                <a:cxn ang="0">
                  <a:pos x="640" y="6"/>
                </a:cxn>
                <a:cxn ang="0">
                  <a:pos x="610" y="72"/>
                </a:cxn>
                <a:cxn ang="0">
                  <a:pos x="562" y="122"/>
                </a:cxn>
                <a:cxn ang="0">
                  <a:pos x="608" y="136"/>
                </a:cxn>
                <a:cxn ang="0">
                  <a:pos x="550" y="164"/>
                </a:cxn>
                <a:cxn ang="0">
                  <a:pos x="510" y="194"/>
                </a:cxn>
                <a:cxn ang="0">
                  <a:pos x="436" y="228"/>
                </a:cxn>
                <a:cxn ang="0">
                  <a:pos x="312" y="216"/>
                </a:cxn>
                <a:cxn ang="0">
                  <a:pos x="230" y="160"/>
                </a:cxn>
                <a:cxn ang="0">
                  <a:pos x="206" y="118"/>
                </a:cxn>
                <a:cxn ang="0">
                  <a:pos x="172" y="106"/>
                </a:cxn>
                <a:cxn ang="0">
                  <a:pos x="130" y="132"/>
                </a:cxn>
                <a:cxn ang="0">
                  <a:pos x="94" y="172"/>
                </a:cxn>
                <a:cxn ang="0">
                  <a:pos x="88" y="222"/>
                </a:cxn>
                <a:cxn ang="0">
                  <a:pos x="26" y="258"/>
                </a:cxn>
                <a:cxn ang="0">
                  <a:pos x="2" y="270"/>
                </a:cxn>
                <a:cxn ang="0">
                  <a:pos x="16" y="302"/>
                </a:cxn>
                <a:cxn ang="0">
                  <a:pos x="26" y="318"/>
                </a:cxn>
                <a:cxn ang="0">
                  <a:pos x="38" y="336"/>
                </a:cxn>
                <a:cxn ang="0">
                  <a:pos x="80" y="336"/>
                </a:cxn>
                <a:cxn ang="0">
                  <a:pos x="82" y="356"/>
                </a:cxn>
                <a:cxn ang="0">
                  <a:pos x="70" y="374"/>
                </a:cxn>
                <a:cxn ang="0">
                  <a:pos x="72" y="390"/>
                </a:cxn>
                <a:cxn ang="0">
                  <a:pos x="70" y="410"/>
                </a:cxn>
                <a:cxn ang="0">
                  <a:pos x="102" y="426"/>
                </a:cxn>
                <a:cxn ang="0">
                  <a:pos x="140" y="438"/>
                </a:cxn>
                <a:cxn ang="0">
                  <a:pos x="156" y="456"/>
                </a:cxn>
                <a:cxn ang="0">
                  <a:pos x="188" y="462"/>
                </a:cxn>
                <a:cxn ang="0">
                  <a:pos x="212" y="458"/>
                </a:cxn>
                <a:cxn ang="0">
                  <a:pos x="242" y="462"/>
                </a:cxn>
                <a:cxn ang="0">
                  <a:pos x="304" y="444"/>
                </a:cxn>
                <a:cxn ang="0">
                  <a:pos x="326" y="458"/>
                </a:cxn>
                <a:cxn ang="0">
                  <a:pos x="322" y="510"/>
                </a:cxn>
                <a:cxn ang="0">
                  <a:pos x="346" y="532"/>
                </a:cxn>
                <a:cxn ang="0">
                  <a:pos x="368" y="548"/>
                </a:cxn>
                <a:cxn ang="0">
                  <a:pos x="376" y="538"/>
                </a:cxn>
                <a:cxn ang="0">
                  <a:pos x="404" y="538"/>
                </a:cxn>
                <a:cxn ang="0">
                  <a:pos x="440" y="540"/>
                </a:cxn>
                <a:cxn ang="0">
                  <a:pos x="466" y="550"/>
                </a:cxn>
                <a:cxn ang="0">
                  <a:pos x="486" y="570"/>
                </a:cxn>
                <a:cxn ang="0">
                  <a:pos x="508" y="552"/>
                </a:cxn>
                <a:cxn ang="0">
                  <a:pos x="534" y="534"/>
                </a:cxn>
                <a:cxn ang="0">
                  <a:pos x="546" y="538"/>
                </a:cxn>
                <a:cxn ang="0">
                  <a:pos x="564" y="534"/>
                </a:cxn>
                <a:cxn ang="0">
                  <a:pos x="592" y="514"/>
                </a:cxn>
                <a:cxn ang="0">
                  <a:pos x="610" y="496"/>
                </a:cxn>
                <a:cxn ang="0">
                  <a:pos x="622" y="474"/>
                </a:cxn>
                <a:cxn ang="0">
                  <a:pos x="640" y="440"/>
                </a:cxn>
                <a:cxn ang="0">
                  <a:pos x="636" y="424"/>
                </a:cxn>
                <a:cxn ang="0">
                  <a:pos x="640" y="406"/>
                </a:cxn>
                <a:cxn ang="0">
                  <a:pos x="646" y="402"/>
                </a:cxn>
                <a:cxn ang="0">
                  <a:pos x="610" y="352"/>
                </a:cxn>
                <a:cxn ang="0">
                  <a:pos x="626" y="332"/>
                </a:cxn>
                <a:cxn ang="0">
                  <a:pos x="650" y="320"/>
                </a:cxn>
                <a:cxn ang="0">
                  <a:pos x="618" y="314"/>
                </a:cxn>
                <a:cxn ang="0">
                  <a:pos x="590" y="282"/>
                </a:cxn>
                <a:cxn ang="0">
                  <a:pos x="644" y="248"/>
                </a:cxn>
                <a:cxn ang="0">
                  <a:pos x="642" y="282"/>
                </a:cxn>
                <a:cxn ang="0">
                  <a:pos x="666" y="270"/>
                </a:cxn>
                <a:cxn ang="0">
                  <a:pos x="728" y="232"/>
                </a:cxn>
                <a:cxn ang="0">
                  <a:pos x="762" y="218"/>
                </a:cxn>
                <a:cxn ang="0">
                  <a:pos x="792" y="174"/>
                </a:cxn>
              </a:cxnLst>
              <a:rect l="0" t="0" r="r" b="b"/>
              <a:pathLst>
                <a:path w="818" h="570">
                  <a:moveTo>
                    <a:pt x="786" y="120"/>
                  </a:moveTo>
                  <a:lnTo>
                    <a:pt x="782" y="122"/>
                  </a:lnTo>
                  <a:lnTo>
                    <a:pt x="768" y="122"/>
                  </a:lnTo>
                  <a:lnTo>
                    <a:pt x="760" y="96"/>
                  </a:lnTo>
                  <a:lnTo>
                    <a:pt x="746" y="88"/>
                  </a:lnTo>
                  <a:lnTo>
                    <a:pt x="742" y="86"/>
                  </a:lnTo>
                  <a:lnTo>
                    <a:pt x="720" y="82"/>
                  </a:lnTo>
                  <a:lnTo>
                    <a:pt x="720" y="76"/>
                  </a:lnTo>
                  <a:lnTo>
                    <a:pt x="716" y="56"/>
                  </a:lnTo>
                  <a:lnTo>
                    <a:pt x="704" y="26"/>
                  </a:lnTo>
                  <a:lnTo>
                    <a:pt x="694" y="12"/>
                  </a:lnTo>
                  <a:lnTo>
                    <a:pt x="678" y="8"/>
                  </a:lnTo>
                  <a:lnTo>
                    <a:pt x="668" y="0"/>
                  </a:lnTo>
                  <a:lnTo>
                    <a:pt x="640" y="6"/>
                  </a:lnTo>
                  <a:lnTo>
                    <a:pt x="632" y="6"/>
                  </a:lnTo>
                  <a:lnTo>
                    <a:pt x="620" y="18"/>
                  </a:lnTo>
                  <a:lnTo>
                    <a:pt x="620" y="22"/>
                  </a:lnTo>
                  <a:lnTo>
                    <a:pt x="628" y="22"/>
                  </a:lnTo>
                  <a:lnTo>
                    <a:pt x="630" y="32"/>
                  </a:lnTo>
                  <a:lnTo>
                    <a:pt x="618" y="42"/>
                  </a:lnTo>
                  <a:lnTo>
                    <a:pt x="610" y="72"/>
                  </a:lnTo>
                  <a:lnTo>
                    <a:pt x="590" y="84"/>
                  </a:lnTo>
                  <a:lnTo>
                    <a:pt x="570" y="74"/>
                  </a:lnTo>
                  <a:lnTo>
                    <a:pt x="560" y="90"/>
                  </a:lnTo>
                  <a:lnTo>
                    <a:pt x="562" y="100"/>
                  </a:lnTo>
                  <a:lnTo>
                    <a:pt x="558" y="108"/>
                  </a:lnTo>
                  <a:lnTo>
                    <a:pt x="560" y="114"/>
                  </a:lnTo>
                  <a:lnTo>
                    <a:pt x="562" y="122"/>
                  </a:lnTo>
                  <a:lnTo>
                    <a:pt x="578" y="124"/>
                  </a:lnTo>
                  <a:lnTo>
                    <a:pt x="584" y="122"/>
                  </a:lnTo>
                  <a:lnTo>
                    <a:pt x="596" y="114"/>
                  </a:lnTo>
                  <a:lnTo>
                    <a:pt x="600" y="120"/>
                  </a:lnTo>
                  <a:lnTo>
                    <a:pt x="608" y="126"/>
                  </a:lnTo>
                  <a:lnTo>
                    <a:pt x="608" y="130"/>
                  </a:lnTo>
                  <a:lnTo>
                    <a:pt x="608" y="136"/>
                  </a:lnTo>
                  <a:lnTo>
                    <a:pt x="612" y="138"/>
                  </a:lnTo>
                  <a:lnTo>
                    <a:pt x="612" y="140"/>
                  </a:lnTo>
                  <a:lnTo>
                    <a:pt x="596" y="142"/>
                  </a:lnTo>
                  <a:lnTo>
                    <a:pt x="578" y="142"/>
                  </a:lnTo>
                  <a:lnTo>
                    <a:pt x="562" y="160"/>
                  </a:lnTo>
                  <a:lnTo>
                    <a:pt x="554" y="164"/>
                  </a:lnTo>
                  <a:lnTo>
                    <a:pt x="550" y="164"/>
                  </a:lnTo>
                  <a:lnTo>
                    <a:pt x="540" y="174"/>
                  </a:lnTo>
                  <a:lnTo>
                    <a:pt x="534" y="178"/>
                  </a:lnTo>
                  <a:lnTo>
                    <a:pt x="524" y="176"/>
                  </a:lnTo>
                  <a:lnTo>
                    <a:pt x="516" y="172"/>
                  </a:lnTo>
                  <a:lnTo>
                    <a:pt x="512" y="174"/>
                  </a:lnTo>
                  <a:lnTo>
                    <a:pt x="506" y="186"/>
                  </a:lnTo>
                  <a:lnTo>
                    <a:pt x="510" y="194"/>
                  </a:lnTo>
                  <a:lnTo>
                    <a:pt x="512" y="196"/>
                  </a:lnTo>
                  <a:lnTo>
                    <a:pt x="486" y="218"/>
                  </a:lnTo>
                  <a:lnTo>
                    <a:pt x="472" y="222"/>
                  </a:lnTo>
                  <a:lnTo>
                    <a:pt x="464" y="220"/>
                  </a:lnTo>
                  <a:lnTo>
                    <a:pt x="454" y="220"/>
                  </a:lnTo>
                  <a:lnTo>
                    <a:pt x="438" y="226"/>
                  </a:lnTo>
                  <a:lnTo>
                    <a:pt x="436" y="228"/>
                  </a:lnTo>
                  <a:lnTo>
                    <a:pt x="416" y="236"/>
                  </a:lnTo>
                  <a:lnTo>
                    <a:pt x="410" y="232"/>
                  </a:lnTo>
                  <a:lnTo>
                    <a:pt x="402" y="232"/>
                  </a:lnTo>
                  <a:lnTo>
                    <a:pt x="384" y="226"/>
                  </a:lnTo>
                  <a:lnTo>
                    <a:pt x="372" y="216"/>
                  </a:lnTo>
                  <a:lnTo>
                    <a:pt x="362" y="214"/>
                  </a:lnTo>
                  <a:lnTo>
                    <a:pt x="312" y="216"/>
                  </a:lnTo>
                  <a:lnTo>
                    <a:pt x="308" y="214"/>
                  </a:lnTo>
                  <a:lnTo>
                    <a:pt x="298" y="204"/>
                  </a:lnTo>
                  <a:lnTo>
                    <a:pt x="288" y="186"/>
                  </a:lnTo>
                  <a:lnTo>
                    <a:pt x="256" y="172"/>
                  </a:lnTo>
                  <a:lnTo>
                    <a:pt x="248" y="174"/>
                  </a:lnTo>
                  <a:lnTo>
                    <a:pt x="226" y="168"/>
                  </a:lnTo>
                  <a:lnTo>
                    <a:pt x="230" y="160"/>
                  </a:lnTo>
                  <a:lnTo>
                    <a:pt x="228" y="144"/>
                  </a:lnTo>
                  <a:lnTo>
                    <a:pt x="222" y="124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08" y="116"/>
                  </a:lnTo>
                  <a:lnTo>
                    <a:pt x="206" y="118"/>
                  </a:lnTo>
                  <a:lnTo>
                    <a:pt x="202" y="116"/>
                  </a:lnTo>
                  <a:lnTo>
                    <a:pt x="200" y="112"/>
                  </a:lnTo>
                  <a:lnTo>
                    <a:pt x="192" y="106"/>
                  </a:lnTo>
                  <a:lnTo>
                    <a:pt x="188" y="96"/>
                  </a:lnTo>
                  <a:lnTo>
                    <a:pt x="184" y="100"/>
                  </a:lnTo>
                  <a:lnTo>
                    <a:pt x="178" y="98"/>
                  </a:lnTo>
                  <a:lnTo>
                    <a:pt x="172" y="106"/>
                  </a:lnTo>
                  <a:lnTo>
                    <a:pt x="162" y="108"/>
                  </a:lnTo>
                  <a:lnTo>
                    <a:pt x="158" y="118"/>
                  </a:lnTo>
                  <a:lnTo>
                    <a:pt x="158" y="132"/>
                  </a:lnTo>
                  <a:lnTo>
                    <a:pt x="150" y="138"/>
                  </a:lnTo>
                  <a:lnTo>
                    <a:pt x="144" y="134"/>
                  </a:lnTo>
                  <a:lnTo>
                    <a:pt x="136" y="134"/>
                  </a:lnTo>
                  <a:lnTo>
                    <a:pt x="130" y="132"/>
                  </a:lnTo>
                  <a:lnTo>
                    <a:pt x="124" y="132"/>
                  </a:lnTo>
                  <a:lnTo>
                    <a:pt x="120" y="142"/>
                  </a:lnTo>
                  <a:lnTo>
                    <a:pt x="114" y="156"/>
                  </a:lnTo>
                  <a:lnTo>
                    <a:pt x="114" y="160"/>
                  </a:lnTo>
                  <a:lnTo>
                    <a:pt x="116" y="168"/>
                  </a:lnTo>
                  <a:lnTo>
                    <a:pt x="100" y="170"/>
                  </a:lnTo>
                  <a:lnTo>
                    <a:pt x="94" y="172"/>
                  </a:lnTo>
                  <a:lnTo>
                    <a:pt x="84" y="176"/>
                  </a:lnTo>
                  <a:lnTo>
                    <a:pt x="88" y="182"/>
                  </a:lnTo>
                  <a:lnTo>
                    <a:pt x="88" y="190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0" y="210"/>
                  </a:lnTo>
                  <a:lnTo>
                    <a:pt x="88" y="222"/>
                  </a:lnTo>
                  <a:lnTo>
                    <a:pt x="86" y="228"/>
                  </a:lnTo>
                  <a:lnTo>
                    <a:pt x="66" y="238"/>
                  </a:lnTo>
                  <a:lnTo>
                    <a:pt x="60" y="244"/>
                  </a:lnTo>
                  <a:lnTo>
                    <a:pt x="42" y="248"/>
                  </a:lnTo>
                  <a:lnTo>
                    <a:pt x="38" y="256"/>
                  </a:lnTo>
                  <a:lnTo>
                    <a:pt x="34" y="258"/>
                  </a:lnTo>
                  <a:lnTo>
                    <a:pt x="26" y="258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16" y="256"/>
                  </a:lnTo>
                  <a:lnTo>
                    <a:pt x="14" y="258"/>
                  </a:lnTo>
                  <a:lnTo>
                    <a:pt x="4" y="264"/>
                  </a:lnTo>
                  <a:lnTo>
                    <a:pt x="2" y="268"/>
                  </a:lnTo>
                  <a:lnTo>
                    <a:pt x="2" y="270"/>
                  </a:lnTo>
                  <a:lnTo>
                    <a:pt x="0" y="284"/>
                  </a:lnTo>
                  <a:lnTo>
                    <a:pt x="0" y="288"/>
                  </a:lnTo>
                  <a:lnTo>
                    <a:pt x="4" y="290"/>
                  </a:lnTo>
                  <a:lnTo>
                    <a:pt x="12" y="288"/>
                  </a:lnTo>
                  <a:lnTo>
                    <a:pt x="14" y="292"/>
                  </a:lnTo>
                  <a:lnTo>
                    <a:pt x="14" y="296"/>
                  </a:lnTo>
                  <a:lnTo>
                    <a:pt x="16" y="302"/>
                  </a:lnTo>
                  <a:lnTo>
                    <a:pt x="16" y="310"/>
                  </a:lnTo>
                  <a:lnTo>
                    <a:pt x="14" y="310"/>
                  </a:lnTo>
                  <a:lnTo>
                    <a:pt x="10" y="312"/>
                  </a:lnTo>
                  <a:lnTo>
                    <a:pt x="12" y="314"/>
                  </a:lnTo>
                  <a:lnTo>
                    <a:pt x="22" y="316"/>
                  </a:lnTo>
                  <a:lnTo>
                    <a:pt x="22" y="320"/>
                  </a:lnTo>
                  <a:lnTo>
                    <a:pt x="26" y="318"/>
                  </a:lnTo>
                  <a:lnTo>
                    <a:pt x="28" y="320"/>
                  </a:lnTo>
                  <a:lnTo>
                    <a:pt x="30" y="324"/>
                  </a:lnTo>
                  <a:lnTo>
                    <a:pt x="30" y="328"/>
                  </a:lnTo>
                  <a:lnTo>
                    <a:pt x="30" y="330"/>
                  </a:lnTo>
                  <a:lnTo>
                    <a:pt x="34" y="334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40" y="336"/>
                  </a:lnTo>
                  <a:lnTo>
                    <a:pt x="52" y="340"/>
                  </a:lnTo>
                  <a:lnTo>
                    <a:pt x="56" y="340"/>
                  </a:lnTo>
                  <a:lnTo>
                    <a:pt x="68" y="334"/>
                  </a:lnTo>
                  <a:lnTo>
                    <a:pt x="74" y="332"/>
                  </a:lnTo>
                  <a:lnTo>
                    <a:pt x="80" y="334"/>
                  </a:lnTo>
                  <a:lnTo>
                    <a:pt x="80" y="336"/>
                  </a:lnTo>
                  <a:lnTo>
                    <a:pt x="82" y="338"/>
                  </a:lnTo>
                  <a:lnTo>
                    <a:pt x="84" y="338"/>
                  </a:lnTo>
                  <a:lnTo>
                    <a:pt x="84" y="342"/>
                  </a:lnTo>
                  <a:lnTo>
                    <a:pt x="88" y="340"/>
                  </a:lnTo>
                  <a:lnTo>
                    <a:pt x="88" y="340"/>
                  </a:lnTo>
                  <a:lnTo>
                    <a:pt x="84" y="352"/>
                  </a:lnTo>
                  <a:lnTo>
                    <a:pt x="82" y="356"/>
                  </a:lnTo>
                  <a:lnTo>
                    <a:pt x="82" y="358"/>
                  </a:lnTo>
                  <a:lnTo>
                    <a:pt x="78" y="358"/>
                  </a:lnTo>
                  <a:lnTo>
                    <a:pt x="78" y="362"/>
                  </a:lnTo>
                  <a:lnTo>
                    <a:pt x="76" y="364"/>
                  </a:lnTo>
                  <a:lnTo>
                    <a:pt x="70" y="364"/>
                  </a:lnTo>
                  <a:lnTo>
                    <a:pt x="72" y="368"/>
                  </a:lnTo>
                  <a:lnTo>
                    <a:pt x="70" y="374"/>
                  </a:lnTo>
                  <a:lnTo>
                    <a:pt x="72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8" y="386"/>
                  </a:lnTo>
                  <a:lnTo>
                    <a:pt x="76" y="388"/>
                  </a:lnTo>
                  <a:lnTo>
                    <a:pt x="74" y="386"/>
                  </a:lnTo>
                  <a:lnTo>
                    <a:pt x="72" y="390"/>
                  </a:lnTo>
                  <a:lnTo>
                    <a:pt x="70" y="390"/>
                  </a:lnTo>
                  <a:lnTo>
                    <a:pt x="66" y="386"/>
                  </a:lnTo>
                  <a:lnTo>
                    <a:pt x="64" y="388"/>
                  </a:lnTo>
                  <a:lnTo>
                    <a:pt x="64" y="392"/>
                  </a:lnTo>
                  <a:lnTo>
                    <a:pt x="68" y="396"/>
                  </a:lnTo>
                  <a:lnTo>
                    <a:pt x="66" y="406"/>
                  </a:lnTo>
                  <a:lnTo>
                    <a:pt x="70" y="410"/>
                  </a:lnTo>
                  <a:lnTo>
                    <a:pt x="70" y="412"/>
                  </a:lnTo>
                  <a:lnTo>
                    <a:pt x="78" y="412"/>
                  </a:lnTo>
                  <a:lnTo>
                    <a:pt x="78" y="414"/>
                  </a:lnTo>
                  <a:lnTo>
                    <a:pt x="84" y="414"/>
                  </a:lnTo>
                  <a:lnTo>
                    <a:pt x="84" y="416"/>
                  </a:lnTo>
                  <a:lnTo>
                    <a:pt x="98" y="424"/>
                  </a:lnTo>
                  <a:lnTo>
                    <a:pt x="102" y="426"/>
                  </a:lnTo>
                  <a:lnTo>
                    <a:pt x="102" y="422"/>
                  </a:lnTo>
                  <a:lnTo>
                    <a:pt x="116" y="426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2" y="442"/>
                  </a:lnTo>
                  <a:lnTo>
                    <a:pt x="136" y="438"/>
                  </a:lnTo>
                  <a:lnTo>
                    <a:pt x="140" y="438"/>
                  </a:lnTo>
                  <a:lnTo>
                    <a:pt x="140" y="446"/>
                  </a:lnTo>
                  <a:lnTo>
                    <a:pt x="142" y="446"/>
                  </a:lnTo>
                  <a:lnTo>
                    <a:pt x="142" y="448"/>
                  </a:lnTo>
                  <a:lnTo>
                    <a:pt x="148" y="448"/>
                  </a:lnTo>
                  <a:lnTo>
                    <a:pt x="154" y="448"/>
                  </a:lnTo>
                  <a:lnTo>
                    <a:pt x="154" y="452"/>
                  </a:lnTo>
                  <a:lnTo>
                    <a:pt x="156" y="456"/>
                  </a:lnTo>
                  <a:lnTo>
                    <a:pt x="160" y="454"/>
                  </a:lnTo>
                  <a:lnTo>
                    <a:pt x="164" y="460"/>
                  </a:lnTo>
                  <a:lnTo>
                    <a:pt x="166" y="458"/>
                  </a:lnTo>
                  <a:lnTo>
                    <a:pt x="172" y="460"/>
                  </a:lnTo>
                  <a:lnTo>
                    <a:pt x="172" y="458"/>
                  </a:lnTo>
                  <a:lnTo>
                    <a:pt x="182" y="462"/>
                  </a:lnTo>
                  <a:lnTo>
                    <a:pt x="188" y="462"/>
                  </a:lnTo>
                  <a:lnTo>
                    <a:pt x="190" y="460"/>
                  </a:lnTo>
                  <a:lnTo>
                    <a:pt x="192" y="460"/>
                  </a:lnTo>
                  <a:lnTo>
                    <a:pt x="200" y="458"/>
                  </a:lnTo>
                  <a:lnTo>
                    <a:pt x="202" y="460"/>
                  </a:lnTo>
                  <a:lnTo>
                    <a:pt x="202" y="466"/>
                  </a:lnTo>
                  <a:lnTo>
                    <a:pt x="204" y="468"/>
                  </a:lnTo>
                  <a:lnTo>
                    <a:pt x="212" y="458"/>
                  </a:lnTo>
                  <a:lnTo>
                    <a:pt x="218" y="454"/>
                  </a:lnTo>
                  <a:lnTo>
                    <a:pt x="218" y="454"/>
                  </a:lnTo>
                  <a:lnTo>
                    <a:pt x="222" y="454"/>
                  </a:lnTo>
                  <a:lnTo>
                    <a:pt x="224" y="456"/>
                  </a:lnTo>
                  <a:lnTo>
                    <a:pt x="232" y="458"/>
                  </a:lnTo>
                  <a:lnTo>
                    <a:pt x="236" y="458"/>
                  </a:lnTo>
                  <a:lnTo>
                    <a:pt x="242" y="462"/>
                  </a:lnTo>
                  <a:lnTo>
                    <a:pt x="258" y="454"/>
                  </a:lnTo>
                  <a:lnTo>
                    <a:pt x="278" y="438"/>
                  </a:lnTo>
                  <a:lnTo>
                    <a:pt x="288" y="440"/>
                  </a:lnTo>
                  <a:lnTo>
                    <a:pt x="298" y="436"/>
                  </a:lnTo>
                  <a:lnTo>
                    <a:pt x="300" y="438"/>
                  </a:lnTo>
                  <a:lnTo>
                    <a:pt x="300" y="442"/>
                  </a:lnTo>
                  <a:lnTo>
                    <a:pt x="304" y="444"/>
                  </a:lnTo>
                  <a:lnTo>
                    <a:pt x="304" y="450"/>
                  </a:lnTo>
                  <a:lnTo>
                    <a:pt x="314" y="452"/>
                  </a:lnTo>
                  <a:lnTo>
                    <a:pt x="316" y="452"/>
                  </a:lnTo>
                  <a:lnTo>
                    <a:pt x="316" y="456"/>
                  </a:lnTo>
                  <a:lnTo>
                    <a:pt x="320" y="454"/>
                  </a:lnTo>
                  <a:lnTo>
                    <a:pt x="324" y="454"/>
                  </a:lnTo>
                  <a:lnTo>
                    <a:pt x="326" y="458"/>
                  </a:lnTo>
                  <a:lnTo>
                    <a:pt x="328" y="464"/>
                  </a:lnTo>
                  <a:lnTo>
                    <a:pt x="332" y="464"/>
                  </a:lnTo>
                  <a:lnTo>
                    <a:pt x="334" y="478"/>
                  </a:lnTo>
                  <a:lnTo>
                    <a:pt x="334" y="486"/>
                  </a:lnTo>
                  <a:lnTo>
                    <a:pt x="332" y="494"/>
                  </a:lnTo>
                  <a:lnTo>
                    <a:pt x="324" y="502"/>
                  </a:lnTo>
                  <a:lnTo>
                    <a:pt x="322" y="510"/>
                  </a:lnTo>
                  <a:lnTo>
                    <a:pt x="322" y="516"/>
                  </a:lnTo>
                  <a:lnTo>
                    <a:pt x="320" y="520"/>
                  </a:lnTo>
                  <a:lnTo>
                    <a:pt x="322" y="522"/>
                  </a:lnTo>
                  <a:lnTo>
                    <a:pt x="330" y="516"/>
                  </a:lnTo>
                  <a:lnTo>
                    <a:pt x="336" y="516"/>
                  </a:lnTo>
                  <a:lnTo>
                    <a:pt x="338" y="526"/>
                  </a:lnTo>
                  <a:lnTo>
                    <a:pt x="346" y="532"/>
                  </a:lnTo>
                  <a:lnTo>
                    <a:pt x="342" y="542"/>
                  </a:lnTo>
                  <a:lnTo>
                    <a:pt x="350" y="544"/>
                  </a:lnTo>
                  <a:lnTo>
                    <a:pt x="352" y="548"/>
                  </a:lnTo>
                  <a:lnTo>
                    <a:pt x="356" y="552"/>
                  </a:lnTo>
                  <a:lnTo>
                    <a:pt x="360" y="552"/>
                  </a:lnTo>
                  <a:lnTo>
                    <a:pt x="364" y="548"/>
                  </a:lnTo>
                  <a:lnTo>
                    <a:pt x="368" y="548"/>
                  </a:lnTo>
                  <a:lnTo>
                    <a:pt x="368" y="550"/>
                  </a:lnTo>
                  <a:lnTo>
                    <a:pt x="368" y="556"/>
                  </a:lnTo>
                  <a:lnTo>
                    <a:pt x="374" y="556"/>
                  </a:lnTo>
                  <a:lnTo>
                    <a:pt x="376" y="552"/>
                  </a:lnTo>
                  <a:lnTo>
                    <a:pt x="374" y="548"/>
                  </a:lnTo>
                  <a:lnTo>
                    <a:pt x="374" y="540"/>
                  </a:lnTo>
                  <a:lnTo>
                    <a:pt x="376" y="538"/>
                  </a:lnTo>
                  <a:lnTo>
                    <a:pt x="382" y="540"/>
                  </a:lnTo>
                  <a:lnTo>
                    <a:pt x="386" y="536"/>
                  </a:lnTo>
                  <a:lnTo>
                    <a:pt x="392" y="538"/>
                  </a:lnTo>
                  <a:lnTo>
                    <a:pt x="398" y="536"/>
                  </a:lnTo>
                  <a:lnTo>
                    <a:pt x="400" y="536"/>
                  </a:lnTo>
                  <a:lnTo>
                    <a:pt x="402" y="536"/>
                  </a:lnTo>
                  <a:lnTo>
                    <a:pt x="404" y="538"/>
                  </a:lnTo>
                  <a:lnTo>
                    <a:pt x="408" y="534"/>
                  </a:lnTo>
                  <a:lnTo>
                    <a:pt x="412" y="534"/>
                  </a:lnTo>
                  <a:lnTo>
                    <a:pt x="422" y="528"/>
                  </a:lnTo>
                  <a:lnTo>
                    <a:pt x="432" y="534"/>
                  </a:lnTo>
                  <a:lnTo>
                    <a:pt x="440" y="534"/>
                  </a:lnTo>
                  <a:lnTo>
                    <a:pt x="440" y="536"/>
                  </a:lnTo>
                  <a:lnTo>
                    <a:pt x="440" y="540"/>
                  </a:lnTo>
                  <a:lnTo>
                    <a:pt x="442" y="548"/>
                  </a:lnTo>
                  <a:lnTo>
                    <a:pt x="450" y="552"/>
                  </a:lnTo>
                  <a:lnTo>
                    <a:pt x="458" y="554"/>
                  </a:lnTo>
                  <a:lnTo>
                    <a:pt x="462" y="552"/>
                  </a:lnTo>
                  <a:lnTo>
                    <a:pt x="462" y="554"/>
                  </a:lnTo>
                  <a:lnTo>
                    <a:pt x="462" y="552"/>
                  </a:lnTo>
                  <a:lnTo>
                    <a:pt x="466" y="550"/>
                  </a:lnTo>
                  <a:lnTo>
                    <a:pt x="472" y="552"/>
                  </a:lnTo>
                  <a:lnTo>
                    <a:pt x="474" y="554"/>
                  </a:lnTo>
                  <a:lnTo>
                    <a:pt x="482" y="552"/>
                  </a:lnTo>
                  <a:lnTo>
                    <a:pt x="482" y="554"/>
                  </a:lnTo>
                  <a:lnTo>
                    <a:pt x="480" y="562"/>
                  </a:lnTo>
                  <a:lnTo>
                    <a:pt x="484" y="568"/>
                  </a:lnTo>
                  <a:lnTo>
                    <a:pt x="486" y="570"/>
                  </a:lnTo>
                  <a:lnTo>
                    <a:pt x="490" y="568"/>
                  </a:lnTo>
                  <a:lnTo>
                    <a:pt x="490" y="566"/>
                  </a:lnTo>
                  <a:lnTo>
                    <a:pt x="488" y="562"/>
                  </a:lnTo>
                  <a:lnTo>
                    <a:pt x="490" y="554"/>
                  </a:lnTo>
                  <a:lnTo>
                    <a:pt x="494" y="556"/>
                  </a:lnTo>
                  <a:lnTo>
                    <a:pt x="500" y="552"/>
                  </a:lnTo>
                  <a:lnTo>
                    <a:pt x="508" y="552"/>
                  </a:lnTo>
                  <a:lnTo>
                    <a:pt x="510" y="550"/>
                  </a:lnTo>
                  <a:lnTo>
                    <a:pt x="516" y="550"/>
                  </a:lnTo>
                  <a:lnTo>
                    <a:pt x="524" y="546"/>
                  </a:lnTo>
                  <a:lnTo>
                    <a:pt x="526" y="536"/>
                  </a:lnTo>
                  <a:lnTo>
                    <a:pt x="532" y="542"/>
                  </a:lnTo>
                  <a:lnTo>
                    <a:pt x="532" y="542"/>
                  </a:lnTo>
                  <a:lnTo>
                    <a:pt x="534" y="534"/>
                  </a:lnTo>
                  <a:lnTo>
                    <a:pt x="538" y="538"/>
                  </a:lnTo>
                  <a:lnTo>
                    <a:pt x="538" y="540"/>
                  </a:lnTo>
                  <a:lnTo>
                    <a:pt x="544" y="540"/>
                  </a:lnTo>
                  <a:lnTo>
                    <a:pt x="542" y="538"/>
                  </a:lnTo>
                  <a:lnTo>
                    <a:pt x="544" y="538"/>
                  </a:lnTo>
                  <a:lnTo>
                    <a:pt x="546" y="540"/>
                  </a:lnTo>
                  <a:lnTo>
                    <a:pt x="546" y="538"/>
                  </a:lnTo>
                  <a:lnTo>
                    <a:pt x="546" y="536"/>
                  </a:lnTo>
                  <a:lnTo>
                    <a:pt x="550" y="534"/>
                  </a:lnTo>
                  <a:lnTo>
                    <a:pt x="550" y="538"/>
                  </a:lnTo>
                  <a:lnTo>
                    <a:pt x="554" y="534"/>
                  </a:lnTo>
                  <a:lnTo>
                    <a:pt x="558" y="536"/>
                  </a:lnTo>
                  <a:lnTo>
                    <a:pt x="562" y="534"/>
                  </a:lnTo>
                  <a:lnTo>
                    <a:pt x="564" y="534"/>
                  </a:lnTo>
                  <a:lnTo>
                    <a:pt x="572" y="532"/>
                  </a:lnTo>
                  <a:lnTo>
                    <a:pt x="578" y="524"/>
                  </a:lnTo>
                  <a:lnTo>
                    <a:pt x="586" y="522"/>
                  </a:lnTo>
                  <a:lnTo>
                    <a:pt x="586" y="518"/>
                  </a:lnTo>
                  <a:lnTo>
                    <a:pt x="588" y="520"/>
                  </a:lnTo>
                  <a:lnTo>
                    <a:pt x="588" y="518"/>
                  </a:lnTo>
                  <a:lnTo>
                    <a:pt x="592" y="514"/>
                  </a:lnTo>
                  <a:lnTo>
                    <a:pt x="594" y="512"/>
                  </a:lnTo>
                  <a:lnTo>
                    <a:pt x="592" y="510"/>
                  </a:lnTo>
                  <a:lnTo>
                    <a:pt x="594" y="508"/>
                  </a:lnTo>
                  <a:lnTo>
                    <a:pt x="600" y="508"/>
                  </a:lnTo>
                  <a:lnTo>
                    <a:pt x="606" y="500"/>
                  </a:lnTo>
                  <a:lnTo>
                    <a:pt x="608" y="498"/>
                  </a:lnTo>
                  <a:lnTo>
                    <a:pt x="610" y="496"/>
                  </a:lnTo>
                  <a:lnTo>
                    <a:pt x="612" y="496"/>
                  </a:lnTo>
                  <a:lnTo>
                    <a:pt x="612" y="492"/>
                  </a:lnTo>
                  <a:lnTo>
                    <a:pt x="616" y="482"/>
                  </a:lnTo>
                  <a:lnTo>
                    <a:pt x="614" y="478"/>
                  </a:lnTo>
                  <a:lnTo>
                    <a:pt x="618" y="476"/>
                  </a:lnTo>
                  <a:lnTo>
                    <a:pt x="618" y="480"/>
                  </a:lnTo>
                  <a:lnTo>
                    <a:pt x="622" y="474"/>
                  </a:lnTo>
                  <a:lnTo>
                    <a:pt x="626" y="466"/>
                  </a:lnTo>
                  <a:lnTo>
                    <a:pt x="630" y="460"/>
                  </a:lnTo>
                  <a:lnTo>
                    <a:pt x="634" y="454"/>
                  </a:lnTo>
                  <a:lnTo>
                    <a:pt x="636" y="454"/>
                  </a:lnTo>
                  <a:lnTo>
                    <a:pt x="638" y="456"/>
                  </a:lnTo>
                  <a:lnTo>
                    <a:pt x="640" y="444"/>
                  </a:lnTo>
                  <a:lnTo>
                    <a:pt x="640" y="440"/>
                  </a:lnTo>
                  <a:lnTo>
                    <a:pt x="644" y="440"/>
                  </a:lnTo>
                  <a:lnTo>
                    <a:pt x="644" y="436"/>
                  </a:lnTo>
                  <a:lnTo>
                    <a:pt x="644" y="434"/>
                  </a:lnTo>
                  <a:lnTo>
                    <a:pt x="640" y="436"/>
                  </a:lnTo>
                  <a:lnTo>
                    <a:pt x="646" y="430"/>
                  </a:lnTo>
                  <a:lnTo>
                    <a:pt x="642" y="428"/>
                  </a:lnTo>
                  <a:lnTo>
                    <a:pt x="636" y="424"/>
                  </a:lnTo>
                  <a:lnTo>
                    <a:pt x="630" y="426"/>
                  </a:lnTo>
                  <a:lnTo>
                    <a:pt x="624" y="424"/>
                  </a:lnTo>
                  <a:lnTo>
                    <a:pt x="624" y="422"/>
                  </a:lnTo>
                  <a:lnTo>
                    <a:pt x="630" y="422"/>
                  </a:lnTo>
                  <a:lnTo>
                    <a:pt x="646" y="412"/>
                  </a:lnTo>
                  <a:lnTo>
                    <a:pt x="642" y="408"/>
                  </a:lnTo>
                  <a:lnTo>
                    <a:pt x="640" y="406"/>
                  </a:lnTo>
                  <a:lnTo>
                    <a:pt x="636" y="402"/>
                  </a:lnTo>
                  <a:lnTo>
                    <a:pt x="630" y="400"/>
                  </a:lnTo>
                  <a:lnTo>
                    <a:pt x="628" y="398"/>
                  </a:lnTo>
                  <a:lnTo>
                    <a:pt x="622" y="398"/>
                  </a:lnTo>
                  <a:lnTo>
                    <a:pt x="622" y="398"/>
                  </a:lnTo>
                  <a:lnTo>
                    <a:pt x="628" y="396"/>
                  </a:lnTo>
                  <a:lnTo>
                    <a:pt x="646" y="402"/>
                  </a:lnTo>
                  <a:lnTo>
                    <a:pt x="638" y="392"/>
                  </a:lnTo>
                  <a:lnTo>
                    <a:pt x="638" y="390"/>
                  </a:lnTo>
                  <a:lnTo>
                    <a:pt x="632" y="386"/>
                  </a:lnTo>
                  <a:lnTo>
                    <a:pt x="628" y="368"/>
                  </a:lnTo>
                  <a:lnTo>
                    <a:pt x="622" y="360"/>
                  </a:lnTo>
                  <a:lnTo>
                    <a:pt x="610" y="354"/>
                  </a:lnTo>
                  <a:lnTo>
                    <a:pt x="610" y="352"/>
                  </a:lnTo>
                  <a:lnTo>
                    <a:pt x="616" y="340"/>
                  </a:lnTo>
                  <a:lnTo>
                    <a:pt x="622" y="334"/>
                  </a:lnTo>
                  <a:lnTo>
                    <a:pt x="622" y="332"/>
                  </a:lnTo>
                  <a:lnTo>
                    <a:pt x="622" y="330"/>
                  </a:lnTo>
                  <a:lnTo>
                    <a:pt x="622" y="328"/>
                  </a:lnTo>
                  <a:lnTo>
                    <a:pt x="626" y="328"/>
                  </a:lnTo>
                  <a:lnTo>
                    <a:pt x="626" y="332"/>
                  </a:lnTo>
                  <a:lnTo>
                    <a:pt x="628" y="330"/>
                  </a:lnTo>
                  <a:lnTo>
                    <a:pt x="632" y="326"/>
                  </a:lnTo>
                  <a:lnTo>
                    <a:pt x="632" y="322"/>
                  </a:lnTo>
                  <a:lnTo>
                    <a:pt x="642" y="320"/>
                  </a:lnTo>
                  <a:lnTo>
                    <a:pt x="646" y="316"/>
                  </a:lnTo>
                  <a:lnTo>
                    <a:pt x="648" y="316"/>
                  </a:lnTo>
                  <a:lnTo>
                    <a:pt x="650" y="320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48" y="308"/>
                  </a:lnTo>
                  <a:lnTo>
                    <a:pt x="640" y="308"/>
                  </a:lnTo>
                  <a:lnTo>
                    <a:pt x="632" y="302"/>
                  </a:lnTo>
                  <a:lnTo>
                    <a:pt x="624" y="306"/>
                  </a:lnTo>
                  <a:lnTo>
                    <a:pt x="618" y="314"/>
                  </a:lnTo>
                  <a:lnTo>
                    <a:pt x="614" y="314"/>
                  </a:lnTo>
                  <a:lnTo>
                    <a:pt x="606" y="312"/>
                  </a:lnTo>
                  <a:lnTo>
                    <a:pt x="602" y="302"/>
                  </a:lnTo>
                  <a:lnTo>
                    <a:pt x="594" y="298"/>
                  </a:lnTo>
                  <a:lnTo>
                    <a:pt x="588" y="290"/>
                  </a:lnTo>
                  <a:lnTo>
                    <a:pt x="590" y="286"/>
                  </a:lnTo>
                  <a:lnTo>
                    <a:pt x="590" y="282"/>
                  </a:lnTo>
                  <a:lnTo>
                    <a:pt x="592" y="280"/>
                  </a:lnTo>
                  <a:lnTo>
                    <a:pt x="600" y="280"/>
                  </a:lnTo>
                  <a:lnTo>
                    <a:pt x="608" y="278"/>
                  </a:lnTo>
                  <a:lnTo>
                    <a:pt x="614" y="268"/>
                  </a:lnTo>
                  <a:lnTo>
                    <a:pt x="626" y="262"/>
                  </a:lnTo>
                  <a:lnTo>
                    <a:pt x="636" y="250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50" y="256"/>
                  </a:lnTo>
                  <a:lnTo>
                    <a:pt x="640" y="268"/>
                  </a:lnTo>
                  <a:lnTo>
                    <a:pt x="640" y="272"/>
                  </a:lnTo>
                  <a:lnTo>
                    <a:pt x="638" y="274"/>
                  </a:lnTo>
                  <a:lnTo>
                    <a:pt x="644" y="276"/>
                  </a:lnTo>
                  <a:lnTo>
                    <a:pt x="642" y="282"/>
                  </a:lnTo>
                  <a:lnTo>
                    <a:pt x="638" y="282"/>
                  </a:lnTo>
                  <a:lnTo>
                    <a:pt x="636" y="286"/>
                  </a:lnTo>
                  <a:lnTo>
                    <a:pt x="636" y="286"/>
                  </a:lnTo>
                  <a:lnTo>
                    <a:pt x="646" y="282"/>
                  </a:lnTo>
                  <a:lnTo>
                    <a:pt x="652" y="276"/>
                  </a:lnTo>
                  <a:lnTo>
                    <a:pt x="666" y="268"/>
                  </a:lnTo>
                  <a:lnTo>
                    <a:pt x="666" y="270"/>
                  </a:lnTo>
                  <a:lnTo>
                    <a:pt x="678" y="266"/>
                  </a:lnTo>
                  <a:lnTo>
                    <a:pt x="686" y="256"/>
                  </a:lnTo>
                  <a:lnTo>
                    <a:pt x="698" y="250"/>
                  </a:lnTo>
                  <a:lnTo>
                    <a:pt x="712" y="238"/>
                  </a:lnTo>
                  <a:lnTo>
                    <a:pt x="720" y="240"/>
                  </a:lnTo>
                  <a:lnTo>
                    <a:pt x="730" y="240"/>
                  </a:lnTo>
                  <a:lnTo>
                    <a:pt x="728" y="232"/>
                  </a:lnTo>
                  <a:lnTo>
                    <a:pt x="730" y="230"/>
                  </a:lnTo>
                  <a:lnTo>
                    <a:pt x="740" y="228"/>
                  </a:lnTo>
                  <a:lnTo>
                    <a:pt x="748" y="222"/>
                  </a:lnTo>
                  <a:lnTo>
                    <a:pt x="752" y="214"/>
                  </a:lnTo>
                  <a:lnTo>
                    <a:pt x="756" y="212"/>
                  </a:lnTo>
                  <a:lnTo>
                    <a:pt x="760" y="218"/>
                  </a:lnTo>
                  <a:lnTo>
                    <a:pt x="762" y="218"/>
                  </a:lnTo>
                  <a:lnTo>
                    <a:pt x="762" y="214"/>
                  </a:lnTo>
                  <a:lnTo>
                    <a:pt x="770" y="204"/>
                  </a:lnTo>
                  <a:lnTo>
                    <a:pt x="770" y="190"/>
                  </a:lnTo>
                  <a:lnTo>
                    <a:pt x="768" y="180"/>
                  </a:lnTo>
                  <a:lnTo>
                    <a:pt x="780" y="170"/>
                  </a:lnTo>
                  <a:lnTo>
                    <a:pt x="792" y="172"/>
                  </a:lnTo>
                  <a:lnTo>
                    <a:pt x="792" y="174"/>
                  </a:lnTo>
                  <a:lnTo>
                    <a:pt x="796" y="172"/>
                  </a:lnTo>
                  <a:lnTo>
                    <a:pt x="804" y="152"/>
                  </a:lnTo>
                  <a:lnTo>
                    <a:pt x="810" y="128"/>
                  </a:lnTo>
                  <a:lnTo>
                    <a:pt x="818" y="124"/>
                  </a:lnTo>
                  <a:lnTo>
                    <a:pt x="818" y="106"/>
                  </a:lnTo>
                  <a:lnTo>
                    <a:pt x="786" y="12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5" name="Freeform 272">
              <a:extLst>
                <a:ext uri="{FF2B5EF4-FFF2-40B4-BE49-F238E27FC236}">
                  <a16:creationId xmlns:a16="http://schemas.microsoft.com/office/drawing/2014/main" id="{040D27FE-0968-7748-8B7E-059631C04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320" y="2547377"/>
              <a:ext cx="101420" cy="112902"/>
            </a:xfrm>
            <a:custGeom>
              <a:avLst/>
              <a:gdLst/>
              <a:ahLst/>
              <a:cxnLst>
                <a:cxn ang="0">
                  <a:pos x="50" y="42"/>
                </a:cxn>
                <a:cxn ang="0">
                  <a:pos x="48" y="50"/>
                </a:cxn>
                <a:cxn ang="0">
                  <a:pos x="46" y="56"/>
                </a:cxn>
                <a:cxn ang="0">
                  <a:pos x="44" y="64"/>
                </a:cxn>
                <a:cxn ang="0">
                  <a:pos x="42" y="70"/>
                </a:cxn>
                <a:cxn ang="0">
                  <a:pos x="32" y="74"/>
                </a:cxn>
                <a:cxn ang="0">
                  <a:pos x="22" y="78"/>
                </a:cxn>
                <a:cxn ang="0">
                  <a:pos x="10" y="80"/>
                </a:cxn>
                <a:cxn ang="0">
                  <a:pos x="0" y="84"/>
                </a:cxn>
                <a:cxn ang="0">
                  <a:pos x="8" y="102"/>
                </a:cxn>
                <a:cxn ang="0">
                  <a:pos x="14" y="118"/>
                </a:cxn>
                <a:cxn ang="0">
                  <a:pos x="30" y="112"/>
                </a:cxn>
                <a:cxn ang="0">
                  <a:pos x="40" y="114"/>
                </a:cxn>
                <a:cxn ang="0">
                  <a:pos x="44" y="110"/>
                </a:cxn>
                <a:cxn ang="0">
                  <a:pos x="44" y="106"/>
                </a:cxn>
                <a:cxn ang="0">
                  <a:pos x="48" y="102"/>
                </a:cxn>
                <a:cxn ang="0">
                  <a:pos x="60" y="98"/>
                </a:cxn>
                <a:cxn ang="0">
                  <a:pos x="64" y="88"/>
                </a:cxn>
                <a:cxn ang="0">
                  <a:pos x="70" y="84"/>
                </a:cxn>
                <a:cxn ang="0">
                  <a:pos x="78" y="84"/>
                </a:cxn>
                <a:cxn ang="0">
                  <a:pos x="78" y="70"/>
                </a:cxn>
                <a:cxn ang="0">
                  <a:pos x="80" y="64"/>
                </a:cxn>
                <a:cxn ang="0">
                  <a:pos x="84" y="62"/>
                </a:cxn>
                <a:cxn ang="0">
                  <a:pos x="86" y="64"/>
                </a:cxn>
                <a:cxn ang="0">
                  <a:pos x="88" y="64"/>
                </a:cxn>
                <a:cxn ang="0">
                  <a:pos x="92" y="56"/>
                </a:cxn>
                <a:cxn ang="0">
                  <a:pos x="102" y="44"/>
                </a:cxn>
                <a:cxn ang="0">
                  <a:pos x="106" y="36"/>
                </a:cxn>
                <a:cxn ang="0">
                  <a:pos x="98" y="30"/>
                </a:cxn>
                <a:cxn ang="0">
                  <a:pos x="90" y="20"/>
                </a:cxn>
                <a:cxn ang="0">
                  <a:pos x="76" y="16"/>
                </a:cxn>
                <a:cxn ang="0">
                  <a:pos x="66" y="10"/>
                </a:cxn>
                <a:cxn ang="0">
                  <a:pos x="60" y="4"/>
                </a:cxn>
                <a:cxn ang="0">
                  <a:pos x="58" y="0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52" y="6"/>
                </a:cxn>
                <a:cxn ang="0">
                  <a:pos x="54" y="12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4" y="32"/>
                </a:cxn>
                <a:cxn ang="0">
                  <a:pos x="50" y="42"/>
                </a:cxn>
                <a:cxn ang="0">
                  <a:pos x="50" y="42"/>
                </a:cxn>
              </a:cxnLst>
              <a:rect l="0" t="0" r="r" b="b"/>
              <a:pathLst>
                <a:path w="106" h="118">
                  <a:moveTo>
                    <a:pt x="50" y="42"/>
                  </a:moveTo>
                  <a:lnTo>
                    <a:pt x="48" y="50"/>
                  </a:lnTo>
                  <a:lnTo>
                    <a:pt x="46" y="56"/>
                  </a:lnTo>
                  <a:lnTo>
                    <a:pt x="44" y="64"/>
                  </a:lnTo>
                  <a:lnTo>
                    <a:pt x="42" y="70"/>
                  </a:lnTo>
                  <a:lnTo>
                    <a:pt x="32" y="74"/>
                  </a:lnTo>
                  <a:lnTo>
                    <a:pt x="22" y="78"/>
                  </a:lnTo>
                  <a:lnTo>
                    <a:pt x="10" y="80"/>
                  </a:lnTo>
                  <a:lnTo>
                    <a:pt x="0" y="84"/>
                  </a:lnTo>
                  <a:lnTo>
                    <a:pt x="8" y="102"/>
                  </a:lnTo>
                  <a:lnTo>
                    <a:pt x="14" y="118"/>
                  </a:lnTo>
                  <a:lnTo>
                    <a:pt x="30" y="112"/>
                  </a:lnTo>
                  <a:lnTo>
                    <a:pt x="40" y="114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8" y="102"/>
                  </a:lnTo>
                  <a:lnTo>
                    <a:pt x="60" y="98"/>
                  </a:lnTo>
                  <a:lnTo>
                    <a:pt x="64" y="88"/>
                  </a:lnTo>
                  <a:lnTo>
                    <a:pt x="70" y="84"/>
                  </a:lnTo>
                  <a:lnTo>
                    <a:pt x="78" y="84"/>
                  </a:lnTo>
                  <a:lnTo>
                    <a:pt x="78" y="70"/>
                  </a:lnTo>
                  <a:lnTo>
                    <a:pt x="80" y="64"/>
                  </a:lnTo>
                  <a:lnTo>
                    <a:pt x="84" y="62"/>
                  </a:lnTo>
                  <a:lnTo>
                    <a:pt x="86" y="64"/>
                  </a:lnTo>
                  <a:lnTo>
                    <a:pt x="88" y="64"/>
                  </a:lnTo>
                  <a:lnTo>
                    <a:pt x="92" y="56"/>
                  </a:lnTo>
                  <a:lnTo>
                    <a:pt x="102" y="44"/>
                  </a:lnTo>
                  <a:lnTo>
                    <a:pt x="106" y="36"/>
                  </a:lnTo>
                  <a:lnTo>
                    <a:pt x="98" y="30"/>
                  </a:lnTo>
                  <a:lnTo>
                    <a:pt x="90" y="20"/>
                  </a:lnTo>
                  <a:lnTo>
                    <a:pt x="76" y="16"/>
                  </a:lnTo>
                  <a:lnTo>
                    <a:pt x="66" y="10"/>
                  </a:lnTo>
                  <a:lnTo>
                    <a:pt x="60" y="4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52" y="6"/>
                  </a:lnTo>
                  <a:lnTo>
                    <a:pt x="54" y="12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4" y="32"/>
                  </a:lnTo>
                  <a:lnTo>
                    <a:pt x="50" y="42"/>
                  </a:lnTo>
                  <a:lnTo>
                    <a:pt x="50" y="4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6" name="Freeform 273">
              <a:extLst>
                <a:ext uri="{FF2B5EF4-FFF2-40B4-BE49-F238E27FC236}">
                  <a16:creationId xmlns:a16="http://schemas.microsoft.com/office/drawing/2014/main" id="{EF65A89B-5727-FE4B-B013-79C5AB81E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4678" y="2627747"/>
              <a:ext cx="132037" cy="84198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4" y="2"/>
                </a:cxn>
                <a:cxn ang="0">
                  <a:pos x="104" y="6"/>
                </a:cxn>
                <a:cxn ang="0">
                  <a:pos x="92" y="8"/>
                </a:cxn>
                <a:cxn ang="0">
                  <a:pos x="82" y="10"/>
                </a:cxn>
                <a:cxn ang="0">
                  <a:pos x="74" y="20"/>
                </a:cxn>
                <a:cxn ang="0">
                  <a:pos x="66" y="30"/>
                </a:cxn>
                <a:cxn ang="0">
                  <a:pos x="56" y="38"/>
                </a:cxn>
                <a:cxn ang="0">
                  <a:pos x="48" y="48"/>
                </a:cxn>
                <a:cxn ang="0">
                  <a:pos x="48" y="32"/>
                </a:cxn>
                <a:cxn ang="0">
                  <a:pos x="36" y="28"/>
                </a:cxn>
                <a:cxn ang="0">
                  <a:pos x="24" y="24"/>
                </a:cxn>
                <a:cxn ang="0">
                  <a:pos x="10" y="28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0" y="36"/>
                </a:cxn>
                <a:cxn ang="0">
                  <a:pos x="2" y="44"/>
                </a:cxn>
                <a:cxn ang="0">
                  <a:pos x="0" y="46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6"/>
                </a:cxn>
                <a:cxn ang="0">
                  <a:pos x="6" y="70"/>
                </a:cxn>
                <a:cxn ang="0">
                  <a:pos x="8" y="72"/>
                </a:cxn>
                <a:cxn ang="0">
                  <a:pos x="8" y="82"/>
                </a:cxn>
                <a:cxn ang="0">
                  <a:pos x="12" y="88"/>
                </a:cxn>
                <a:cxn ang="0">
                  <a:pos x="16" y="88"/>
                </a:cxn>
                <a:cxn ang="0">
                  <a:pos x="30" y="88"/>
                </a:cxn>
                <a:cxn ang="0">
                  <a:pos x="38" y="84"/>
                </a:cxn>
                <a:cxn ang="0">
                  <a:pos x="42" y="78"/>
                </a:cxn>
                <a:cxn ang="0">
                  <a:pos x="56" y="78"/>
                </a:cxn>
                <a:cxn ang="0">
                  <a:pos x="62" y="76"/>
                </a:cxn>
                <a:cxn ang="0">
                  <a:pos x="70" y="72"/>
                </a:cxn>
                <a:cxn ang="0">
                  <a:pos x="78" y="70"/>
                </a:cxn>
                <a:cxn ang="0">
                  <a:pos x="82" y="70"/>
                </a:cxn>
                <a:cxn ang="0">
                  <a:pos x="86" y="64"/>
                </a:cxn>
                <a:cxn ang="0">
                  <a:pos x="92" y="60"/>
                </a:cxn>
                <a:cxn ang="0">
                  <a:pos x="116" y="54"/>
                </a:cxn>
                <a:cxn ang="0">
                  <a:pos x="120" y="50"/>
                </a:cxn>
                <a:cxn ang="0">
                  <a:pos x="128" y="48"/>
                </a:cxn>
                <a:cxn ang="0">
                  <a:pos x="128" y="44"/>
                </a:cxn>
                <a:cxn ang="0">
                  <a:pos x="130" y="40"/>
                </a:cxn>
                <a:cxn ang="0">
                  <a:pos x="138" y="34"/>
                </a:cxn>
                <a:cxn ang="0">
                  <a:pos x="132" y="18"/>
                </a:cxn>
                <a:cxn ang="0">
                  <a:pos x="124" y="0"/>
                </a:cxn>
                <a:cxn ang="0">
                  <a:pos x="124" y="0"/>
                </a:cxn>
              </a:cxnLst>
              <a:rect l="0" t="0" r="r" b="b"/>
              <a:pathLst>
                <a:path w="138" h="88">
                  <a:moveTo>
                    <a:pt x="124" y="0"/>
                  </a:moveTo>
                  <a:lnTo>
                    <a:pt x="114" y="2"/>
                  </a:lnTo>
                  <a:lnTo>
                    <a:pt x="104" y="6"/>
                  </a:lnTo>
                  <a:lnTo>
                    <a:pt x="92" y="8"/>
                  </a:lnTo>
                  <a:lnTo>
                    <a:pt x="82" y="10"/>
                  </a:lnTo>
                  <a:lnTo>
                    <a:pt x="74" y="20"/>
                  </a:lnTo>
                  <a:lnTo>
                    <a:pt x="66" y="30"/>
                  </a:lnTo>
                  <a:lnTo>
                    <a:pt x="56" y="38"/>
                  </a:lnTo>
                  <a:lnTo>
                    <a:pt x="48" y="48"/>
                  </a:lnTo>
                  <a:lnTo>
                    <a:pt x="48" y="32"/>
                  </a:lnTo>
                  <a:lnTo>
                    <a:pt x="36" y="28"/>
                  </a:lnTo>
                  <a:lnTo>
                    <a:pt x="24" y="24"/>
                  </a:lnTo>
                  <a:lnTo>
                    <a:pt x="1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6" y="70"/>
                  </a:lnTo>
                  <a:lnTo>
                    <a:pt x="8" y="72"/>
                  </a:lnTo>
                  <a:lnTo>
                    <a:pt x="8" y="82"/>
                  </a:lnTo>
                  <a:lnTo>
                    <a:pt x="12" y="88"/>
                  </a:lnTo>
                  <a:lnTo>
                    <a:pt x="16" y="88"/>
                  </a:lnTo>
                  <a:lnTo>
                    <a:pt x="30" y="88"/>
                  </a:lnTo>
                  <a:lnTo>
                    <a:pt x="38" y="84"/>
                  </a:lnTo>
                  <a:lnTo>
                    <a:pt x="42" y="78"/>
                  </a:lnTo>
                  <a:lnTo>
                    <a:pt x="56" y="78"/>
                  </a:lnTo>
                  <a:lnTo>
                    <a:pt x="62" y="76"/>
                  </a:lnTo>
                  <a:lnTo>
                    <a:pt x="70" y="72"/>
                  </a:lnTo>
                  <a:lnTo>
                    <a:pt x="78" y="70"/>
                  </a:lnTo>
                  <a:lnTo>
                    <a:pt x="82" y="70"/>
                  </a:lnTo>
                  <a:lnTo>
                    <a:pt x="86" y="64"/>
                  </a:lnTo>
                  <a:lnTo>
                    <a:pt x="92" y="60"/>
                  </a:lnTo>
                  <a:lnTo>
                    <a:pt x="116" y="54"/>
                  </a:lnTo>
                  <a:lnTo>
                    <a:pt x="120" y="50"/>
                  </a:lnTo>
                  <a:lnTo>
                    <a:pt x="128" y="48"/>
                  </a:lnTo>
                  <a:lnTo>
                    <a:pt x="128" y="44"/>
                  </a:lnTo>
                  <a:lnTo>
                    <a:pt x="130" y="40"/>
                  </a:lnTo>
                  <a:lnTo>
                    <a:pt x="138" y="34"/>
                  </a:lnTo>
                  <a:lnTo>
                    <a:pt x="132" y="18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7" name="Freeform 280">
              <a:extLst>
                <a:ext uri="{FF2B5EF4-FFF2-40B4-BE49-F238E27FC236}">
                  <a16:creationId xmlns:a16="http://schemas.microsoft.com/office/drawing/2014/main" id="{B44D768D-F720-4A41-8180-64E56E124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4988" y="2468920"/>
              <a:ext cx="101420" cy="57408"/>
            </a:xfrm>
            <a:custGeom>
              <a:avLst/>
              <a:gdLst/>
              <a:ahLst/>
              <a:cxnLst>
                <a:cxn ang="0">
                  <a:pos x="104" y="48"/>
                </a:cxn>
                <a:cxn ang="0">
                  <a:pos x="104" y="42"/>
                </a:cxn>
                <a:cxn ang="0">
                  <a:pos x="106" y="38"/>
                </a:cxn>
                <a:cxn ang="0">
                  <a:pos x="104" y="38"/>
                </a:cxn>
                <a:cxn ang="0">
                  <a:pos x="102" y="40"/>
                </a:cxn>
                <a:cxn ang="0">
                  <a:pos x="96" y="40"/>
                </a:cxn>
                <a:cxn ang="0">
                  <a:pos x="86" y="36"/>
                </a:cxn>
                <a:cxn ang="0">
                  <a:pos x="86" y="38"/>
                </a:cxn>
                <a:cxn ang="0">
                  <a:pos x="80" y="36"/>
                </a:cxn>
                <a:cxn ang="0">
                  <a:pos x="78" y="38"/>
                </a:cxn>
                <a:cxn ang="0">
                  <a:pos x="74" y="32"/>
                </a:cxn>
                <a:cxn ang="0">
                  <a:pos x="70" y="34"/>
                </a:cxn>
                <a:cxn ang="0">
                  <a:pos x="68" y="30"/>
                </a:cxn>
                <a:cxn ang="0">
                  <a:pos x="68" y="26"/>
                </a:cxn>
                <a:cxn ang="0">
                  <a:pos x="62" y="26"/>
                </a:cxn>
                <a:cxn ang="0">
                  <a:pos x="56" y="26"/>
                </a:cxn>
                <a:cxn ang="0">
                  <a:pos x="56" y="24"/>
                </a:cxn>
                <a:cxn ang="0">
                  <a:pos x="54" y="24"/>
                </a:cxn>
                <a:cxn ang="0">
                  <a:pos x="54" y="16"/>
                </a:cxn>
                <a:cxn ang="0">
                  <a:pos x="50" y="16"/>
                </a:cxn>
                <a:cxn ang="0">
                  <a:pos x="46" y="20"/>
                </a:cxn>
                <a:cxn ang="0">
                  <a:pos x="44" y="18"/>
                </a:cxn>
                <a:cxn ang="0">
                  <a:pos x="42" y="12"/>
                </a:cxn>
                <a:cxn ang="0">
                  <a:pos x="30" y="4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6" y="28"/>
                </a:cxn>
                <a:cxn ang="0">
                  <a:pos x="10" y="28"/>
                </a:cxn>
                <a:cxn ang="0">
                  <a:pos x="20" y="36"/>
                </a:cxn>
                <a:cxn ang="0">
                  <a:pos x="32" y="42"/>
                </a:cxn>
                <a:cxn ang="0">
                  <a:pos x="36" y="46"/>
                </a:cxn>
                <a:cxn ang="0">
                  <a:pos x="56" y="46"/>
                </a:cxn>
                <a:cxn ang="0">
                  <a:pos x="64" y="54"/>
                </a:cxn>
                <a:cxn ang="0">
                  <a:pos x="94" y="60"/>
                </a:cxn>
                <a:cxn ang="0">
                  <a:pos x="106" y="60"/>
                </a:cxn>
                <a:cxn ang="0">
                  <a:pos x="106" y="54"/>
                </a:cxn>
                <a:cxn ang="0">
                  <a:pos x="104" y="52"/>
                </a:cxn>
                <a:cxn ang="0">
                  <a:pos x="104" y="48"/>
                </a:cxn>
                <a:cxn ang="0">
                  <a:pos x="104" y="48"/>
                </a:cxn>
              </a:cxnLst>
              <a:rect l="0" t="0" r="r" b="b"/>
              <a:pathLst>
                <a:path w="106" h="60">
                  <a:moveTo>
                    <a:pt x="104" y="48"/>
                  </a:moveTo>
                  <a:lnTo>
                    <a:pt x="104" y="42"/>
                  </a:lnTo>
                  <a:lnTo>
                    <a:pt x="106" y="38"/>
                  </a:lnTo>
                  <a:lnTo>
                    <a:pt x="104" y="38"/>
                  </a:lnTo>
                  <a:lnTo>
                    <a:pt x="102" y="40"/>
                  </a:lnTo>
                  <a:lnTo>
                    <a:pt x="96" y="40"/>
                  </a:lnTo>
                  <a:lnTo>
                    <a:pt x="86" y="36"/>
                  </a:lnTo>
                  <a:lnTo>
                    <a:pt x="86" y="38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4" y="32"/>
                  </a:lnTo>
                  <a:lnTo>
                    <a:pt x="70" y="34"/>
                  </a:lnTo>
                  <a:lnTo>
                    <a:pt x="68" y="30"/>
                  </a:lnTo>
                  <a:lnTo>
                    <a:pt x="68" y="26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54" y="24"/>
                  </a:lnTo>
                  <a:lnTo>
                    <a:pt x="54" y="16"/>
                  </a:lnTo>
                  <a:lnTo>
                    <a:pt x="50" y="16"/>
                  </a:lnTo>
                  <a:lnTo>
                    <a:pt x="46" y="20"/>
                  </a:lnTo>
                  <a:lnTo>
                    <a:pt x="44" y="18"/>
                  </a:lnTo>
                  <a:lnTo>
                    <a:pt x="42" y="12"/>
                  </a:lnTo>
                  <a:lnTo>
                    <a:pt x="30" y="4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4" y="8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10" y="28"/>
                  </a:lnTo>
                  <a:lnTo>
                    <a:pt x="20" y="36"/>
                  </a:lnTo>
                  <a:lnTo>
                    <a:pt x="32" y="42"/>
                  </a:lnTo>
                  <a:lnTo>
                    <a:pt x="36" y="46"/>
                  </a:lnTo>
                  <a:lnTo>
                    <a:pt x="56" y="46"/>
                  </a:lnTo>
                  <a:lnTo>
                    <a:pt x="64" y="54"/>
                  </a:lnTo>
                  <a:lnTo>
                    <a:pt x="94" y="60"/>
                  </a:lnTo>
                  <a:lnTo>
                    <a:pt x="106" y="60"/>
                  </a:lnTo>
                  <a:lnTo>
                    <a:pt x="106" y="54"/>
                  </a:lnTo>
                  <a:lnTo>
                    <a:pt x="104" y="52"/>
                  </a:lnTo>
                  <a:lnTo>
                    <a:pt x="104" y="48"/>
                  </a:lnTo>
                  <a:lnTo>
                    <a:pt x="104" y="48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8" name="Freeform 285">
              <a:extLst>
                <a:ext uri="{FF2B5EF4-FFF2-40B4-BE49-F238E27FC236}">
                  <a16:creationId xmlns:a16="http://schemas.microsoft.com/office/drawing/2014/main" id="{79B7960E-7D0C-824B-9EB6-0535C3830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2395" y="2342623"/>
              <a:ext cx="183704" cy="139692"/>
            </a:xfrm>
            <a:custGeom>
              <a:avLst/>
              <a:gdLst/>
              <a:ahLst/>
              <a:cxnLst>
                <a:cxn ang="0">
                  <a:pos x="10" y="60"/>
                </a:cxn>
                <a:cxn ang="0">
                  <a:pos x="6" y="68"/>
                </a:cxn>
                <a:cxn ang="0">
                  <a:pos x="0" y="74"/>
                </a:cxn>
                <a:cxn ang="0">
                  <a:pos x="4" y="80"/>
                </a:cxn>
                <a:cxn ang="0">
                  <a:pos x="2" y="90"/>
                </a:cxn>
                <a:cxn ang="0">
                  <a:pos x="4" y="110"/>
                </a:cxn>
                <a:cxn ang="0">
                  <a:pos x="12" y="112"/>
                </a:cxn>
                <a:cxn ang="0">
                  <a:pos x="16" y="126"/>
                </a:cxn>
                <a:cxn ang="0">
                  <a:pos x="6" y="140"/>
                </a:cxn>
                <a:cxn ang="0">
                  <a:pos x="40" y="144"/>
                </a:cxn>
                <a:cxn ang="0">
                  <a:pos x="52" y="144"/>
                </a:cxn>
                <a:cxn ang="0">
                  <a:pos x="78" y="140"/>
                </a:cxn>
                <a:cxn ang="0">
                  <a:pos x="78" y="134"/>
                </a:cxn>
                <a:cxn ang="0">
                  <a:pos x="86" y="118"/>
                </a:cxn>
                <a:cxn ang="0">
                  <a:pos x="98" y="116"/>
                </a:cxn>
                <a:cxn ang="0">
                  <a:pos x="104" y="110"/>
                </a:cxn>
                <a:cxn ang="0">
                  <a:pos x="108" y="110"/>
                </a:cxn>
                <a:cxn ang="0">
                  <a:pos x="114" y="112"/>
                </a:cxn>
                <a:cxn ang="0">
                  <a:pos x="118" y="100"/>
                </a:cxn>
                <a:cxn ang="0">
                  <a:pos x="122" y="88"/>
                </a:cxn>
                <a:cxn ang="0">
                  <a:pos x="132" y="84"/>
                </a:cxn>
                <a:cxn ang="0">
                  <a:pos x="128" y="76"/>
                </a:cxn>
                <a:cxn ang="0">
                  <a:pos x="138" y="74"/>
                </a:cxn>
                <a:cxn ang="0">
                  <a:pos x="144" y="68"/>
                </a:cxn>
                <a:cxn ang="0">
                  <a:pos x="150" y="56"/>
                </a:cxn>
                <a:cxn ang="0">
                  <a:pos x="148" y="44"/>
                </a:cxn>
                <a:cxn ang="0">
                  <a:pos x="146" y="38"/>
                </a:cxn>
                <a:cxn ang="0">
                  <a:pos x="154" y="34"/>
                </a:cxn>
                <a:cxn ang="0">
                  <a:pos x="164" y="28"/>
                </a:cxn>
                <a:cxn ang="0">
                  <a:pos x="184" y="28"/>
                </a:cxn>
                <a:cxn ang="0">
                  <a:pos x="188" y="22"/>
                </a:cxn>
                <a:cxn ang="0">
                  <a:pos x="192" y="18"/>
                </a:cxn>
                <a:cxn ang="0">
                  <a:pos x="180" y="22"/>
                </a:cxn>
                <a:cxn ang="0">
                  <a:pos x="174" y="18"/>
                </a:cxn>
                <a:cxn ang="0">
                  <a:pos x="150" y="30"/>
                </a:cxn>
                <a:cxn ang="0">
                  <a:pos x="148" y="10"/>
                </a:cxn>
                <a:cxn ang="0">
                  <a:pos x="146" y="4"/>
                </a:cxn>
                <a:cxn ang="0">
                  <a:pos x="138" y="0"/>
                </a:cxn>
                <a:cxn ang="0">
                  <a:pos x="132" y="12"/>
                </a:cxn>
                <a:cxn ang="0">
                  <a:pos x="122" y="14"/>
                </a:cxn>
                <a:cxn ang="0">
                  <a:pos x="120" y="22"/>
                </a:cxn>
                <a:cxn ang="0">
                  <a:pos x="114" y="20"/>
                </a:cxn>
                <a:cxn ang="0">
                  <a:pos x="98" y="20"/>
                </a:cxn>
                <a:cxn ang="0">
                  <a:pos x="78" y="18"/>
                </a:cxn>
                <a:cxn ang="0">
                  <a:pos x="70" y="16"/>
                </a:cxn>
                <a:cxn ang="0">
                  <a:pos x="60" y="20"/>
                </a:cxn>
                <a:cxn ang="0">
                  <a:pos x="56" y="36"/>
                </a:cxn>
                <a:cxn ang="0">
                  <a:pos x="36" y="44"/>
                </a:cxn>
                <a:cxn ang="0">
                  <a:pos x="36" y="50"/>
                </a:cxn>
                <a:cxn ang="0">
                  <a:pos x="26" y="54"/>
                </a:cxn>
                <a:cxn ang="0">
                  <a:pos x="14" y="50"/>
                </a:cxn>
                <a:cxn ang="0">
                  <a:pos x="12" y="48"/>
                </a:cxn>
              </a:cxnLst>
              <a:rect l="0" t="0" r="r" b="b"/>
              <a:pathLst>
                <a:path w="192" h="146">
                  <a:moveTo>
                    <a:pt x="12" y="48"/>
                  </a:moveTo>
                  <a:lnTo>
                    <a:pt x="10" y="60"/>
                  </a:lnTo>
                  <a:lnTo>
                    <a:pt x="6" y="64"/>
                  </a:lnTo>
                  <a:lnTo>
                    <a:pt x="6" y="68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4" y="110"/>
                  </a:lnTo>
                  <a:lnTo>
                    <a:pt x="6" y="112"/>
                  </a:lnTo>
                  <a:lnTo>
                    <a:pt x="12" y="112"/>
                  </a:lnTo>
                  <a:lnTo>
                    <a:pt x="16" y="120"/>
                  </a:lnTo>
                  <a:lnTo>
                    <a:pt x="16" y="126"/>
                  </a:lnTo>
                  <a:lnTo>
                    <a:pt x="10" y="134"/>
                  </a:lnTo>
                  <a:lnTo>
                    <a:pt x="6" y="140"/>
                  </a:lnTo>
                  <a:lnTo>
                    <a:pt x="28" y="146"/>
                  </a:lnTo>
                  <a:lnTo>
                    <a:pt x="40" y="144"/>
                  </a:lnTo>
                  <a:lnTo>
                    <a:pt x="50" y="146"/>
                  </a:lnTo>
                  <a:lnTo>
                    <a:pt x="52" y="144"/>
                  </a:lnTo>
                  <a:lnTo>
                    <a:pt x="62" y="144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78" y="134"/>
                  </a:lnTo>
                  <a:lnTo>
                    <a:pt x="80" y="124"/>
                  </a:lnTo>
                  <a:lnTo>
                    <a:pt x="86" y="118"/>
                  </a:lnTo>
                  <a:lnTo>
                    <a:pt x="98" y="116"/>
                  </a:lnTo>
                  <a:lnTo>
                    <a:pt x="98" y="116"/>
                  </a:lnTo>
                  <a:lnTo>
                    <a:pt x="96" y="114"/>
                  </a:lnTo>
                  <a:lnTo>
                    <a:pt x="104" y="110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10" y="108"/>
                  </a:lnTo>
                  <a:lnTo>
                    <a:pt x="114" y="112"/>
                  </a:lnTo>
                  <a:lnTo>
                    <a:pt x="118" y="108"/>
                  </a:lnTo>
                  <a:lnTo>
                    <a:pt x="118" y="100"/>
                  </a:lnTo>
                  <a:lnTo>
                    <a:pt x="120" y="96"/>
                  </a:lnTo>
                  <a:lnTo>
                    <a:pt x="122" y="88"/>
                  </a:lnTo>
                  <a:lnTo>
                    <a:pt x="128" y="88"/>
                  </a:lnTo>
                  <a:lnTo>
                    <a:pt x="132" y="84"/>
                  </a:lnTo>
                  <a:lnTo>
                    <a:pt x="130" y="78"/>
                  </a:lnTo>
                  <a:lnTo>
                    <a:pt x="128" y="76"/>
                  </a:lnTo>
                  <a:lnTo>
                    <a:pt x="128" y="74"/>
                  </a:lnTo>
                  <a:lnTo>
                    <a:pt x="138" y="74"/>
                  </a:lnTo>
                  <a:lnTo>
                    <a:pt x="142" y="74"/>
                  </a:lnTo>
                  <a:lnTo>
                    <a:pt x="144" y="68"/>
                  </a:lnTo>
                  <a:lnTo>
                    <a:pt x="142" y="66"/>
                  </a:lnTo>
                  <a:lnTo>
                    <a:pt x="150" y="56"/>
                  </a:lnTo>
                  <a:lnTo>
                    <a:pt x="150" y="50"/>
                  </a:lnTo>
                  <a:lnTo>
                    <a:pt x="148" y="44"/>
                  </a:lnTo>
                  <a:lnTo>
                    <a:pt x="144" y="40"/>
                  </a:lnTo>
                  <a:lnTo>
                    <a:pt x="146" y="38"/>
                  </a:lnTo>
                  <a:lnTo>
                    <a:pt x="150" y="34"/>
                  </a:lnTo>
                  <a:lnTo>
                    <a:pt x="154" y="34"/>
                  </a:lnTo>
                  <a:lnTo>
                    <a:pt x="156" y="30"/>
                  </a:lnTo>
                  <a:lnTo>
                    <a:pt x="164" y="28"/>
                  </a:lnTo>
                  <a:lnTo>
                    <a:pt x="178" y="26"/>
                  </a:lnTo>
                  <a:lnTo>
                    <a:pt x="184" y="28"/>
                  </a:lnTo>
                  <a:lnTo>
                    <a:pt x="190" y="24"/>
                  </a:lnTo>
                  <a:lnTo>
                    <a:pt x="188" y="22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88" y="18"/>
                  </a:lnTo>
                  <a:lnTo>
                    <a:pt x="180" y="22"/>
                  </a:lnTo>
                  <a:lnTo>
                    <a:pt x="178" y="18"/>
                  </a:lnTo>
                  <a:lnTo>
                    <a:pt x="174" y="18"/>
                  </a:lnTo>
                  <a:lnTo>
                    <a:pt x="164" y="24"/>
                  </a:lnTo>
                  <a:lnTo>
                    <a:pt x="150" y="30"/>
                  </a:lnTo>
                  <a:lnTo>
                    <a:pt x="148" y="22"/>
                  </a:lnTo>
                  <a:lnTo>
                    <a:pt x="148" y="10"/>
                  </a:lnTo>
                  <a:lnTo>
                    <a:pt x="146" y="8"/>
                  </a:lnTo>
                  <a:lnTo>
                    <a:pt x="146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0" y="10"/>
                  </a:lnTo>
                  <a:lnTo>
                    <a:pt x="132" y="12"/>
                  </a:lnTo>
                  <a:lnTo>
                    <a:pt x="130" y="16"/>
                  </a:lnTo>
                  <a:lnTo>
                    <a:pt x="122" y="14"/>
                  </a:lnTo>
                  <a:lnTo>
                    <a:pt x="120" y="18"/>
                  </a:lnTo>
                  <a:lnTo>
                    <a:pt x="120" y="22"/>
                  </a:lnTo>
                  <a:lnTo>
                    <a:pt x="120" y="22"/>
                  </a:lnTo>
                  <a:lnTo>
                    <a:pt x="114" y="20"/>
                  </a:lnTo>
                  <a:lnTo>
                    <a:pt x="102" y="24"/>
                  </a:lnTo>
                  <a:lnTo>
                    <a:pt x="98" y="20"/>
                  </a:lnTo>
                  <a:lnTo>
                    <a:pt x="82" y="18"/>
                  </a:lnTo>
                  <a:lnTo>
                    <a:pt x="78" y="18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8" y="20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6" y="36"/>
                  </a:lnTo>
                  <a:lnTo>
                    <a:pt x="44" y="42"/>
                  </a:lnTo>
                  <a:lnTo>
                    <a:pt x="36" y="44"/>
                  </a:lnTo>
                  <a:lnTo>
                    <a:pt x="38" y="46"/>
                  </a:lnTo>
                  <a:lnTo>
                    <a:pt x="36" y="50"/>
                  </a:lnTo>
                  <a:lnTo>
                    <a:pt x="32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4" y="50"/>
                  </a:lnTo>
                  <a:lnTo>
                    <a:pt x="12" y="48"/>
                  </a:lnTo>
                  <a:lnTo>
                    <a:pt x="12" y="48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9" name="Freeform 288">
              <a:extLst>
                <a:ext uri="{FF2B5EF4-FFF2-40B4-BE49-F238E27FC236}">
                  <a16:creationId xmlns:a16="http://schemas.microsoft.com/office/drawing/2014/main" id="{A264A640-1117-3E4D-9747-36BA62A0E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135" y="2365586"/>
              <a:ext cx="214322" cy="197099"/>
            </a:xfrm>
            <a:custGeom>
              <a:avLst/>
              <a:gdLst/>
              <a:ahLst/>
              <a:cxnLst>
                <a:cxn ang="0">
                  <a:pos x="34" y="120"/>
                </a:cxn>
                <a:cxn ang="0">
                  <a:pos x="56" y="120"/>
                </a:cxn>
                <a:cxn ang="0">
                  <a:pos x="72" y="110"/>
                </a:cxn>
                <a:cxn ang="0">
                  <a:pos x="92" y="92"/>
                </a:cxn>
                <a:cxn ang="0">
                  <a:pos x="98" y="86"/>
                </a:cxn>
                <a:cxn ang="0">
                  <a:pos x="104" y="84"/>
                </a:cxn>
                <a:cxn ang="0">
                  <a:pos x="112" y="76"/>
                </a:cxn>
                <a:cxn ang="0">
                  <a:pos x="122" y="64"/>
                </a:cxn>
                <a:cxn ang="0">
                  <a:pos x="122" y="52"/>
                </a:cxn>
                <a:cxn ang="0">
                  <a:pos x="136" y="50"/>
                </a:cxn>
                <a:cxn ang="0">
                  <a:pos x="144" y="32"/>
                </a:cxn>
                <a:cxn ang="0">
                  <a:pos x="138" y="16"/>
                </a:cxn>
                <a:cxn ang="0">
                  <a:pos x="148" y="10"/>
                </a:cxn>
                <a:cxn ang="0">
                  <a:pos x="172" y="2"/>
                </a:cxn>
                <a:cxn ang="0">
                  <a:pos x="194" y="2"/>
                </a:cxn>
                <a:cxn ang="0">
                  <a:pos x="200" y="6"/>
                </a:cxn>
                <a:cxn ang="0">
                  <a:pos x="202" y="16"/>
                </a:cxn>
                <a:cxn ang="0">
                  <a:pos x="210" y="22"/>
                </a:cxn>
                <a:cxn ang="0">
                  <a:pos x="216" y="32"/>
                </a:cxn>
                <a:cxn ang="0">
                  <a:pos x="206" y="40"/>
                </a:cxn>
                <a:cxn ang="0">
                  <a:pos x="180" y="36"/>
                </a:cxn>
                <a:cxn ang="0">
                  <a:pos x="176" y="46"/>
                </a:cxn>
                <a:cxn ang="0">
                  <a:pos x="176" y="54"/>
                </a:cxn>
                <a:cxn ang="0">
                  <a:pos x="180" y="66"/>
                </a:cxn>
                <a:cxn ang="0">
                  <a:pos x="186" y="74"/>
                </a:cxn>
                <a:cxn ang="0">
                  <a:pos x="192" y="82"/>
                </a:cxn>
                <a:cxn ang="0">
                  <a:pos x="186" y="92"/>
                </a:cxn>
                <a:cxn ang="0">
                  <a:pos x="184" y="98"/>
                </a:cxn>
                <a:cxn ang="0">
                  <a:pos x="172" y="112"/>
                </a:cxn>
                <a:cxn ang="0">
                  <a:pos x="154" y="134"/>
                </a:cxn>
                <a:cxn ang="0">
                  <a:pos x="134" y="148"/>
                </a:cxn>
                <a:cxn ang="0">
                  <a:pos x="116" y="164"/>
                </a:cxn>
                <a:cxn ang="0">
                  <a:pos x="126" y="178"/>
                </a:cxn>
                <a:cxn ang="0">
                  <a:pos x="136" y="192"/>
                </a:cxn>
                <a:cxn ang="0">
                  <a:pos x="132" y="200"/>
                </a:cxn>
                <a:cxn ang="0">
                  <a:pos x="118" y="200"/>
                </a:cxn>
                <a:cxn ang="0">
                  <a:pos x="106" y="198"/>
                </a:cxn>
                <a:cxn ang="0">
                  <a:pos x="96" y="206"/>
                </a:cxn>
                <a:cxn ang="0">
                  <a:pos x="88" y="202"/>
                </a:cxn>
                <a:cxn ang="0">
                  <a:pos x="78" y="186"/>
                </a:cxn>
                <a:cxn ang="0">
                  <a:pos x="56" y="184"/>
                </a:cxn>
                <a:cxn ang="0">
                  <a:pos x="44" y="182"/>
                </a:cxn>
                <a:cxn ang="0">
                  <a:pos x="22" y="184"/>
                </a:cxn>
                <a:cxn ang="0">
                  <a:pos x="12" y="188"/>
                </a:cxn>
                <a:cxn ang="0">
                  <a:pos x="18" y="166"/>
                </a:cxn>
                <a:cxn ang="0">
                  <a:pos x="32" y="156"/>
                </a:cxn>
                <a:cxn ang="0">
                  <a:pos x="10" y="132"/>
                </a:cxn>
                <a:cxn ang="0">
                  <a:pos x="0" y="116"/>
                </a:cxn>
              </a:cxnLst>
              <a:rect l="0" t="0" r="r" b="b"/>
              <a:pathLst>
                <a:path w="224" h="206">
                  <a:moveTo>
                    <a:pt x="0" y="116"/>
                  </a:moveTo>
                  <a:lnTo>
                    <a:pt x="22" y="122"/>
                  </a:lnTo>
                  <a:lnTo>
                    <a:pt x="34" y="120"/>
                  </a:lnTo>
                  <a:lnTo>
                    <a:pt x="44" y="122"/>
                  </a:lnTo>
                  <a:lnTo>
                    <a:pt x="46" y="120"/>
                  </a:lnTo>
                  <a:lnTo>
                    <a:pt x="56" y="120"/>
                  </a:lnTo>
                  <a:lnTo>
                    <a:pt x="72" y="116"/>
                  </a:lnTo>
                  <a:lnTo>
                    <a:pt x="74" y="114"/>
                  </a:lnTo>
                  <a:lnTo>
                    <a:pt x="72" y="110"/>
                  </a:lnTo>
                  <a:lnTo>
                    <a:pt x="74" y="100"/>
                  </a:lnTo>
                  <a:lnTo>
                    <a:pt x="80" y="94"/>
                  </a:lnTo>
                  <a:lnTo>
                    <a:pt x="92" y="92"/>
                  </a:lnTo>
                  <a:lnTo>
                    <a:pt x="92" y="92"/>
                  </a:lnTo>
                  <a:lnTo>
                    <a:pt x="90" y="90"/>
                  </a:lnTo>
                  <a:lnTo>
                    <a:pt x="98" y="86"/>
                  </a:lnTo>
                  <a:lnTo>
                    <a:pt x="102" y="86"/>
                  </a:lnTo>
                  <a:lnTo>
                    <a:pt x="102" y="86"/>
                  </a:lnTo>
                  <a:lnTo>
                    <a:pt x="104" y="84"/>
                  </a:lnTo>
                  <a:lnTo>
                    <a:pt x="108" y="88"/>
                  </a:lnTo>
                  <a:lnTo>
                    <a:pt x="112" y="84"/>
                  </a:lnTo>
                  <a:lnTo>
                    <a:pt x="112" y="76"/>
                  </a:lnTo>
                  <a:lnTo>
                    <a:pt x="114" y="72"/>
                  </a:lnTo>
                  <a:lnTo>
                    <a:pt x="116" y="64"/>
                  </a:lnTo>
                  <a:lnTo>
                    <a:pt x="122" y="64"/>
                  </a:lnTo>
                  <a:lnTo>
                    <a:pt x="126" y="60"/>
                  </a:lnTo>
                  <a:lnTo>
                    <a:pt x="124" y="54"/>
                  </a:lnTo>
                  <a:lnTo>
                    <a:pt x="122" y="52"/>
                  </a:lnTo>
                  <a:lnTo>
                    <a:pt x="122" y="50"/>
                  </a:lnTo>
                  <a:lnTo>
                    <a:pt x="132" y="50"/>
                  </a:lnTo>
                  <a:lnTo>
                    <a:pt x="136" y="50"/>
                  </a:lnTo>
                  <a:lnTo>
                    <a:pt x="138" y="44"/>
                  </a:lnTo>
                  <a:lnTo>
                    <a:pt x="136" y="42"/>
                  </a:lnTo>
                  <a:lnTo>
                    <a:pt x="144" y="32"/>
                  </a:lnTo>
                  <a:lnTo>
                    <a:pt x="144" y="26"/>
                  </a:lnTo>
                  <a:lnTo>
                    <a:pt x="142" y="20"/>
                  </a:lnTo>
                  <a:lnTo>
                    <a:pt x="138" y="16"/>
                  </a:lnTo>
                  <a:lnTo>
                    <a:pt x="140" y="14"/>
                  </a:lnTo>
                  <a:lnTo>
                    <a:pt x="144" y="10"/>
                  </a:lnTo>
                  <a:lnTo>
                    <a:pt x="148" y="10"/>
                  </a:lnTo>
                  <a:lnTo>
                    <a:pt x="150" y="6"/>
                  </a:lnTo>
                  <a:lnTo>
                    <a:pt x="158" y="4"/>
                  </a:lnTo>
                  <a:lnTo>
                    <a:pt x="172" y="2"/>
                  </a:lnTo>
                  <a:lnTo>
                    <a:pt x="178" y="4"/>
                  </a:lnTo>
                  <a:lnTo>
                    <a:pt x="184" y="0"/>
                  </a:lnTo>
                  <a:lnTo>
                    <a:pt x="194" y="2"/>
                  </a:lnTo>
                  <a:lnTo>
                    <a:pt x="194" y="6"/>
                  </a:lnTo>
                  <a:lnTo>
                    <a:pt x="198" y="4"/>
                  </a:lnTo>
                  <a:lnTo>
                    <a:pt x="200" y="6"/>
                  </a:lnTo>
                  <a:lnTo>
                    <a:pt x="202" y="10"/>
                  </a:lnTo>
                  <a:lnTo>
                    <a:pt x="202" y="14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18"/>
                  </a:lnTo>
                  <a:lnTo>
                    <a:pt x="210" y="22"/>
                  </a:lnTo>
                  <a:lnTo>
                    <a:pt x="212" y="22"/>
                  </a:lnTo>
                  <a:lnTo>
                    <a:pt x="224" y="26"/>
                  </a:lnTo>
                  <a:lnTo>
                    <a:pt x="216" y="32"/>
                  </a:lnTo>
                  <a:lnTo>
                    <a:pt x="214" y="38"/>
                  </a:lnTo>
                  <a:lnTo>
                    <a:pt x="208" y="38"/>
                  </a:lnTo>
                  <a:lnTo>
                    <a:pt x="206" y="40"/>
                  </a:lnTo>
                  <a:lnTo>
                    <a:pt x="202" y="38"/>
                  </a:lnTo>
                  <a:lnTo>
                    <a:pt x="196" y="42"/>
                  </a:lnTo>
                  <a:lnTo>
                    <a:pt x="180" y="36"/>
                  </a:lnTo>
                  <a:lnTo>
                    <a:pt x="174" y="38"/>
                  </a:lnTo>
                  <a:lnTo>
                    <a:pt x="172" y="44"/>
                  </a:lnTo>
                  <a:lnTo>
                    <a:pt x="176" y="46"/>
                  </a:lnTo>
                  <a:lnTo>
                    <a:pt x="174" y="48"/>
                  </a:lnTo>
                  <a:lnTo>
                    <a:pt x="178" y="50"/>
                  </a:lnTo>
                  <a:lnTo>
                    <a:pt x="176" y="54"/>
                  </a:lnTo>
                  <a:lnTo>
                    <a:pt x="178" y="58"/>
                  </a:lnTo>
                  <a:lnTo>
                    <a:pt x="174" y="62"/>
                  </a:lnTo>
                  <a:lnTo>
                    <a:pt x="180" y="66"/>
                  </a:lnTo>
                  <a:lnTo>
                    <a:pt x="180" y="68"/>
                  </a:lnTo>
                  <a:lnTo>
                    <a:pt x="184" y="70"/>
                  </a:lnTo>
                  <a:lnTo>
                    <a:pt x="186" y="74"/>
                  </a:lnTo>
                  <a:lnTo>
                    <a:pt x="192" y="76"/>
                  </a:lnTo>
                  <a:lnTo>
                    <a:pt x="194" y="80"/>
                  </a:lnTo>
                  <a:lnTo>
                    <a:pt x="192" y="82"/>
                  </a:lnTo>
                  <a:lnTo>
                    <a:pt x="184" y="84"/>
                  </a:lnTo>
                  <a:lnTo>
                    <a:pt x="184" y="88"/>
                  </a:lnTo>
                  <a:lnTo>
                    <a:pt x="186" y="92"/>
                  </a:lnTo>
                  <a:lnTo>
                    <a:pt x="184" y="94"/>
                  </a:lnTo>
                  <a:lnTo>
                    <a:pt x="186" y="98"/>
                  </a:lnTo>
                  <a:lnTo>
                    <a:pt x="184" y="98"/>
                  </a:lnTo>
                  <a:lnTo>
                    <a:pt x="180" y="100"/>
                  </a:lnTo>
                  <a:lnTo>
                    <a:pt x="174" y="108"/>
                  </a:lnTo>
                  <a:lnTo>
                    <a:pt x="172" y="112"/>
                  </a:lnTo>
                  <a:lnTo>
                    <a:pt x="168" y="116"/>
                  </a:lnTo>
                  <a:lnTo>
                    <a:pt x="160" y="128"/>
                  </a:lnTo>
                  <a:lnTo>
                    <a:pt x="154" y="134"/>
                  </a:lnTo>
                  <a:lnTo>
                    <a:pt x="146" y="144"/>
                  </a:lnTo>
                  <a:lnTo>
                    <a:pt x="138" y="146"/>
                  </a:lnTo>
                  <a:lnTo>
                    <a:pt x="134" y="148"/>
                  </a:lnTo>
                  <a:lnTo>
                    <a:pt x="128" y="144"/>
                  </a:lnTo>
                  <a:lnTo>
                    <a:pt x="116" y="158"/>
                  </a:lnTo>
                  <a:lnTo>
                    <a:pt x="116" y="164"/>
                  </a:lnTo>
                  <a:lnTo>
                    <a:pt x="124" y="166"/>
                  </a:lnTo>
                  <a:lnTo>
                    <a:pt x="124" y="176"/>
                  </a:lnTo>
                  <a:lnTo>
                    <a:pt x="126" y="178"/>
                  </a:lnTo>
                  <a:lnTo>
                    <a:pt x="130" y="178"/>
                  </a:lnTo>
                  <a:lnTo>
                    <a:pt x="132" y="184"/>
                  </a:lnTo>
                  <a:lnTo>
                    <a:pt x="136" y="192"/>
                  </a:lnTo>
                  <a:lnTo>
                    <a:pt x="136" y="196"/>
                  </a:lnTo>
                  <a:lnTo>
                    <a:pt x="136" y="198"/>
                  </a:lnTo>
                  <a:lnTo>
                    <a:pt x="132" y="200"/>
                  </a:lnTo>
                  <a:lnTo>
                    <a:pt x="128" y="196"/>
                  </a:lnTo>
                  <a:lnTo>
                    <a:pt x="122" y="200"/>
                  </a:lnTo>
                  <a:lnTo>
                    <a:pt x="118" y="200"/>
                  </a:lnTo>
                  <a:lnTo>
                    <a:pt x="116" y="198"/>
                  </a:lnTo>
                  <a:lnTo>
                    <a:pt x="108" y="198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98" y="202"/>
                  </a:lnTo>
                  <a:lnTo>
                    <a:pt x="96" y="206"/>
                  </a:lnTo>
                  <a:lnTo>
                    <a:pt x="96" y="206"/>
                  </a:lnTo>
                  <a:lnTo>
                    <a:pt x="88" y="204"/>
                  </a:lnTo>
                  <a:lnTo>
                    <a:pt x="88" y="202"/>
                  </a:lnTo>
                  <a:lnTo>
                    <a:pt x="84" y="192"/>
                  </a:lnTo>
                  <a:lnTo>
                    <a:pt x="78" y="190"/>
                  </a:lnTo>
                  <a:lnTo>
                    <a:pt x="78" y="186"/>
                  </a:lnTo>
                  <a:lnTo>
                    <a:pt x="76" y="184"/>
                  </a:lnTo>
                  <a:lnTo>
                    <a:pt x="72" y="182"/>
                  </a:lnTo>
                  <a:lnTo>
                    <a:pt x="56" y="184"/>
                  </a:lnTo>
                  <a:lnTo>
                    <a:pt x="52" y="184"/>
                  </a:lnTo>
                  <a:lnTo>
                    <a:pt x="50" y="186"/>
                  </a:lnTo>
                  <a:lnTo>
                    <a:pt x="44" y="182"/>
                  </a:lnTo>
                  <a:lnTo>
                    <a:pt x="36" y="182"/>
                  </a:lnTo>
                  <a:lnTo>
                    <a:pt x="32" y="186"/>
                  </a:lnTo>
                  <a:lnTo>
                    <a:pt x="22" y="184"/>
                  </a:lnTo>
                  <a:lnTo>
                    <a:pt x="18" y="186"/>
                  </a:lnTo>
                  <a:lnTo>
                    <a:pt x="16" y="186"/>
                  </a:lnTo>
                  <a:lnTo>
                    <a:pt x="12" y="188"/>
                  </a:lnTo>
                  <a:lnTo>
                    <a:pt x="10" y="186"/>
                  </a:lnTo>
                  <a:lnTo>
                    <a:pt x="14" y="172"/>
                  </a:lnTo>
                  <a:lnTo>
                    <a:pt x="18" y="166"/>
                  </a:lnTo>
                  <a:lnTo>
                    <a:pt x="28" y="164"/>
                  </a:lnTo>
                  <a:lnTo>
                    <a:pt x="32" y="160"/>
                  </a:lnTo>
                  <a:lnTo>
                    <a:pt x="32" y="156"/>
                  </a:lnTo>
                  <a:lnTo>
                    <a:pt x="26" y="154"/>
                  </a:lnTo>
                  <a:lnTo>
                    <a:pt x="26" y="140"/>
                  </a:lnTo>
                  <a:lnTo>
                    <a:pt x="10" y="132"/>
                  </a:lnTo>
                  <a:lnTo>
                    <a:pt x="4" y="122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0" name="Freeform 289">
              <a:extLst>
                <a:ext uri="{FF2B5EF4-FFF2-40B4-BE49-F238E27FC236}">
                  <a16:creationId xmlns:a16="http://schemas.microsoft.com/office/drawing/2014/main" id="{F8800A0F-28A3-FA43-A9E6-FD011A3A8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814" y="2319660"/>
              <a:ext cx="244939" cy="223890"/>
            </a:xfrm>
            <a:custGeom>
              <a:avLst/>
              <a:gdLst/>
              <a:ahLst/>
              <a:cxnLst>
                <a:cxn ang="0">
                  <a:pos x="238" y="220"/>
                </a:cxn>
                <a:cxn ang="0">
                  <a:pos x="252" y="212"/>
                </a:cxn>
                <a:cxn ang="0">
                  <a:pos x="256" y="204"/>
                </a:cxn>
                <a:cxn ang="0">
                  <a:pos x="250" y="188"/>
                </a:cxn>
                <a:cxn ang="0">
                  <a:pos x="228" y="170"/>
                </a:cxn>
                <a:cxn ang="0">
                  <a:pos x="224" y="164"/>
                </a:cxn>
                <a:cxn ang="0">
                  <a:pos x="234" y="150"/>
                </a:cxn>
                <a:cxn ang="0">
                  <a:pos x="230" y="136"/>
                </a:cxn>
                <a:cxn ang="0">
                  <a:pos x="222" y="134"/>
                </a:cxn>
                <a:cxn ang="0">
                  <a:pos x="220" y="114"/>
                </a:cxn>
                <a:cxn ang="0">
                  <a:pos x="222" y="104"/>
                </a:cxn>
                <a:cxn ang="0">
                  <a:pos x="218" y="98"/>
                </a:cxn>
                <a:cxn ang="0">
                  <a:pos x="224" y="92"/>
                </a:cxn>
                <a:cxn ang="0">
                  <a:pos x="228" y="84"/>
                </a:cxn>
                <a:cxn ang="0">
                  <a:pos x="230" y="68"/>
                </a:cxn>
                <a:cxn ang="0">
                  <a:pos x="222" y="54"/>
                </a:cxn>
                <a:cxn ang="0">
                  <a:pos x="202" y="38"/>
                </a:cxn>
                <a:cxn ang="0">
                  <a:pos x="178" y="32"/>
                </a:cxn>
                <a:cxn ang="0">
                  <a:pos x="164" y="26"/>
                </a:cxn>
                <a:cxn ang="0">
                  <a:pos x="150" y="30"/>
                </a:cxn>
                <a:cxn ang="0">
                  <a:pos x="130" y="40"/>
                </a:cxn>
                <a:cxn ang="0">
                  <a:pos x="122" y="50"/>
                </a:cxn>
                <a:cxn ang="0">
                  <a:pos x="88" y="50"/>
                </a:cxn>
                <a:cxn ang="0">
                  <a:pos x="74" y="42"/>
                </a:cxn>
                <a:cxn ang="0">
                  <a:pos x="64" y="22"/>
                </a:cxn>
                <a:cxn ang="0">
                  <a:pos x="52" y="18"/>
                </a:cxn>
                <a:cxn ang="0">
                  <a:pos x="54" y="6"/>
                </a:cxn>
                <a:cxn ang="0">
                  <a:pos x="40" y="6"/>
                </a:cxn>
                <a:cxn ang="0">
                  <a:pos x="30" y="16"/>
                </a:cxn>
                <a:cxn ang="0">
                  <a:pos x="24" y="16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2" y="14"/>
                </a:cxn>
                <a:cxn ang="0">
                  <a:pos x="8" y="40"/>
                </a:cxn>
                <a:cxn ang="0">
                  <a:pos x="10" y="52"/>
                </a:cxn>
                <a:cxn ang="0">
                  <a:pos x="18" y="64"/>
                </a:cxn>
                <a:cxn ang="0">
                  <a:pos x="28" y="68"/>
                </a:cxn>
                <a:cxn ang="0">
                  <a:pos x="28" y="78"/>
                </a:cxn>
                <a:cxn ang="0">
                  <a:pos x="22" y="88"/>
                </a:cxn>
                <a:cxn ang="0">
                  <a:pos x="16" y="98"/>
                </a:cxn>
                <a:cxn ang="0">
                  <a:pos x="20" y="102"/>
                </a:cxn>
                <a:cxn ang="0">
                  <a:pos x="24" y="112"/>
                </a:cxn>
                <a:cxn ang="0">
                  <a:pos x="48" y="134"/>
                </a:cxn>
                <a:cxn ang="0">
                  <a:pos x="50" y="146"/>
                </a:cxn>
                <a:cxn ang="0">
                  <a:pos x="60" y="160"/>
                </a:cxn>
                <a:cxn ang="0">
                  <a:pos x="62" y="158"/>
                </a:cxn>
                <a:cxn ang="0">
                  <a:pos x="62" y="152"/>
                </a:cxn>
                <a:cxn ang="0">
                  <a:pos x="68" y="158"/>
                </a:cxn>
                <a:cxn ang="0">
                  <a:pos x="76" y="158"/>
                </a:cxn>
                <a:cxn ang="0">
                  <a:pos x="82" y="166"/>
                </a:cxn>
                <a:cxn ang="0">
                  <a:pos x="86" y="174"/>
                </a:cxn>
                <a:cxn ang="0">
                  <a:pos x="98" y="194"/>
                </a:cxn>
                <a:cxn ang="0">
                  <a:pos x="116" y="204"/>
                </a:cxn>
                <a:cxn ang="0">
                  <a:pos x="124" y="210"/>
                </a:cxn>
                <a:cxn ang="0">
                  <a:pos x="132" y="212"/>
                </a:cxn>
                <a:cxn ang="0">
                  <a:pos x="150" y="212"/>
                </a:cxn>
                <a:cxn ang="0">
                  <a:pos x="164" y="204"/>
                </a:cxn>
                <a:cxn ang="0">
                  <a:pos x="178" y="226"/>
                </a:cxn>
                <a:cxn ang="0">
                  <a:pos x="200" y="230"/>
                </a:cxn>
                <a:cxn ang="0">
                  <a:pos x="208" y="232"/>
                </a:cxn>
                <a:cxn ang="0">
                  <a:pos x="218" y="230"/>
                </a:cxn>
                <a:cxn ang="0">
                  <a:pos x="234" y="234"/>
                </a:cxn>
              </a:cxnLst>
              <a:rect l="0" t="0" r="r" b="b"/>
              <a:pathLst>
                <a:path w="256" h="234">
                  <a:moveTo>
                    <a:pt x="234" y="234"/>
                  </a:moveTo>
                  <a:lnTo>
                    <a:pt x="238" y="220"/>
                  </a:lnTo>
                  <a:lnTo>
                    <a:pt x="242" y="214"/>
                  </a:lnTo>
                  <a:lnTo>
                    <a:pt x="252" y="212"/>
                  </a:lnTo>
                  <a:lnTo>
                    <a:pt x="256" y="208"/>
                  </a:lnTo>
                  <a:lnTo>
                    <a:pt x="256" y="204"/>
                  </a:lnTo>
                  <a:lnTo>
                    <a:pt x="250" y="202"/>
                  </a:lnTo>
                  <a:lnTo>
                    <a:pt x="250" y="188"/>
                  </a:lnTo>
                  <a:lnTo>
                    <a:pt x="234" y="180"/>
                  </a:lnTo>
                  <a:lnTo>
                    <a:pt x="228" y="170"/>
                  </a:lnTo>
                  <a:lnTo>
                    <a:pt x="224" y="164"/>
                  </a:lnTo>
                  <a:lnTo>
                    <a:pt x="224" y="164"/>
                  </a:lnTo>
                  <a:lnTo>
                    <a:pt x="228" y="158"/>
                  </a:lnTo>
                  <a:lnTo>
                    <a:pt x="234" y="150"/>
                  </a:lnTo>
                  <a:lnTo>
                    <a:pt x="234" y="144"/>
                  </a:lnTo>
                  <a:lnTo>
                    <a:pt x="230" y="136"/>
                  </a:lnTo>
                  <a:lnTo>
                    <a:pt x="224" y="136"/>
                  </a:lnTo>
                  <a:lnTo>
                    <a:pt x="222" y="134"/>
                  </a:lnTo>
                  <a:lnTo>
                    <a:pt x="222" y="122"/>
                  </a:lnTo>
                  <a:lnTo>
                    <a:pt x="220" y="114"/>
                  </a:lnTo>
                  <a:lnTo>
                    <a:pt x="222" y="106"/>
                  </a:lnTo>
                  <a:lnTo>
                    <a:pt x="222" y="104"/>
                  </a:lnTo>
                  <a:lnTo>
                    <a:pt x="218" y="102"/>
                  </a:lnTo>
                  <a:lnTo>
                    <a:pt x="218" y="98"/>
                  </a:lnTo>
                  <a:lnTo>
                    <a:pt x="218" y="94"/>
                  </a:lnTo>
                  <a:lnTo>
                    <a:pt x="224" y="92"/>
                  </a:lnTo>
                  <a:lnTo>
                    <a:pt x="224" y="88"/>
                  </a:lnTo>
                  <a:lnTo>
                    <a:pt x="228" y="84"/>
                  </a:lnTo>
                  <a:lnTo>
                    <a:pt x="230" y="72"/>
                  </a:lnTo>
                  <a:lnTo>
                    <a:pt x="230" y="68"/>
                  </a:lnTo>
                  <a:lnTo>
                    <a:pt x="228" y="54"/>
                  </a:lnTo>
                  <a:lnTo>
                    <a:pt x="222" y="54"/>
                  </a:lnTo>
                  <a:lnTo>
                    <a:pt x="206" y="44"/>
                  </a:lnTo>
                  <a:lnTo>
                    <a:pt x="202" y="38"/>
                  </a:lnTo>
                  <a:lnTo>
                    <a:pt x="192" y="36"/>
                  </a:lnTo>
                  <a:lnTo>
                    <a:pt x="178" y="32"/>
                  </a:lnTo>
                  <a:lnTo>
                    <a:pt x="174" y="26"/>
                  </a:lnTo>
                  <a:lnTo>
                    <a:pt x="164" y="26"/>
                  </a:lnTo>
                  <a:lnTo>
                    <a:pt x="162" y="30"/>
                  </a:lnTo>
                  <a:lnTo>
                    <a:pt x="150" y="30"/>
                  </a:lnTo>
                  <a:lnTo>
                    <a:pt x="138" y="40"/>
                  </a:lnTo>
                  <a:lnTo>
                    <a:pt x="130" y="40"/>
                  </a:lnTo>
                  <a:lnTo>
                    <a:pt x="132" y="50"/>
                  </a:lnTo>
                  <a:lnTo>
                    <a:pt x="122" y="50"/>
                  </a:lnTo>
                  <a:lnTo>
                    <a:pt x="100" y="54"/>
                  </a:lnTo>
                  <a:lnTo>
                    <a:pt x="88" y="50"/>
                  </a:lnTo>
                  <a:lnTo>
                    <a:pt x="80" y="42"/>
                  </a:lnTo>
                  <a:lnTo>
                    <a:pt x="74" y="42"/>
                  </a:lnTo>
                  <a:lnTo>
                    <a:pt x="66" y="38"/>
                  </a:lnTo>
                  <a:lnTo>
                    <a:pt x="64" y="22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6" y="14"/>
                  </a:lnTo>
                  <a:lnTo>
                    <a:pt x="54" y="6"/>
                  </a:lnTo>
                  <a:lnTo>
                    <a:pt x="50" y="2"/>
                  </a:lnTo>
                  <a:lnTo>
                    <a:pt x="40" y="6"/>
                  </a:lnTo>
                  <a:lnTo>
                    <a:pt x="34" y="16"/>
                  </a:lnTo>
                  <a:lnTo>
                    <a:pt x="30" y="16"/>
                  </a:lnTo>
                  <a:lnTo>
                    <a:pt x="26" y="16"/>
                  </a:lnTo>
                  <a:lnTo>
                    <a:pt x="24" y="16"/>
                  </a:lnTo>
                  <a:lnTo>
                    <a:pt x="18" y="1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2" y="14"/>
                  </a:lnTo>
                  <a:lnTo>
                    <a:pt x="2" y="34"/>
                  </a:lnTo>
                  <a:lnTo>
                    <a:pt x="8" y="40"/>
                  </a:lnTo>
                  <a:lnTo>
                    <a:pt x="10" y="44"/>
                  </a:lnTo>
                  <a:lnTo>
                    <a:pt x="10" y="52"/>
                  </a:lnTo>
                  <a:lnTo>
                    <a:pt x="16" y="58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28" y="68"/>
                  </a:lnTo>
                  <a:lnTo>
                    <a:pt x="26" y="72"/>
                  </a:lnTo>
                  <a:lnTo>
                    <a:pt x="28" y="78"/>
                  </a:lnTo>
                  <a:lnTo>
                    <a:pt x="22" y="86"/>
                  </a:lnTo>
                  <a:lnTo>
                    <a:pt x="22" y="88"/>
                  </a:lnTo>
                  <a:lnTo>
                    <a:pt x="18" y="90"/>
                  </a:lnTo>
                  <a:lnTo>
                    <a:pt x="16" y="98"/>
                  </a:lnTo>
                  <a:lnTo>
                    <a:pt x="16" y="102"/>
                  </a:lnTo>
                  <a:lnTo>
                    <a:pt x="20" y="102"/>
                  </a:lnTo>
                  <a:lnTo>
                    <a:pt x="24" y="110"/>
                  </a:lnTo>
                  <a:lnTo>
                    <a:pt x="24" y="112"/>
                  </a:lnTo>
                  <a:lnTo>
                    <a:pt x="42" y="124"/>
                  </a:lnTo>
                  <a:lnTo>
                    <a:pt x="48" y="134"/>
                  </a:lnTo>
                  <a:lnTo>
                    <a:pt x="46" y="146"/>
                  </a:lnTo>
                  <a:lnTo>
                    <a:pt x="50" y="146"/>
                  </a:lnTo>
                  <a:lnTo>
                    <a:pt x="52" y="154"/>
                  </a:lnTo>
                  <a:lnTo>
                    <a:pt x="60" y="160"/>
                  </a:lnTo>
                  <a:lnTo>
                    <a:pt x="60" y="158"/>
                  </a:lnTo>
                  <a:lnTo>
                    <a:pt x="62" y="158"/>
                  </a:lnTo>
                  <a:lnTo>
                    <a:pt x="62" y="154"/>
                  </a:lnTo>
                  <a:lnTo>
                    <a:pt x="62" y="152"/>
                  </a:lnTo>
                  <a:lnTo>
                    <a:pt x="66" y="154"/>
                  </a:lnTo>
                  <a:lnTo>
                    <a:pt x="68" y="158"/>
                  </a:lnTo>
                  <a:lnTo>
                    <a:pt x="72" y="162"/>
                  </a:lnTo>
                  <a:lnTo>
                    <a:pt x="76" y="158"/>
                  </a:lnTo>
                  <a:lnTo>
                    <a:pt x="78" y="160"/>
                  </a:lnTo>
                  <a:lnTo>
                    <a:pt x="82" y="166"/>
                  </a:lnTo>
                  <a:lnTo>
                    <a:pt x="84" y="168"/>
                  </a:lnTo>
                  <a:lnTo>
                    <a:pt x="86" y="174"/>
                  </a:lnTo>
                  <a:lnTo>
                    <a:pt x="90" y="178"/>
                  </a:lnTo>
                  <a:lnTo>
                    <a:pt x="98" y="194"/>
                  </a:lnTo>
                  <a:lnTo>
                    <a:pt x="110" y="198"/>
                  </a:lnTo>
                  <a:lnTo>
                    <a:pt x="116" y="204"/>
                  </a:lnTo>
                  <a:lnTo>
                    <a:pt x="124" y="208"/>
                  </a:lnTo>
                  <a:lnTo>
                    <a:pt x="124" y="210"/>
                  </a:lnTo>
                  <a:lnTo>
                    <a:pt x="126" y="212"/>
                  </a:lnTo>
                  <a:lnTo>
                    <a:pt x="132" y="212"/>
                  </a:lnTo>
                  <a:lnTo>
                    <a:pt x="140" y="214"/>
                  </a:lnTo>
                  <a:lnTo>
                    <a:pt x="150" y="212"/>
                  </a:lnTo>
                  <a:lnTo>
                    <a:pt x="152" y="208"/>
                  </a:lnTo>
                  <a:lnTo>
                    <a:pt x="164" y="204"/>
                  </a:lnTo>
                  <a:lnTo>
                    <a:pt x="170" y="208"/>
                  </a:lnTo>
                  <a:lnTo>
                    <a:pt x="178" y="226"/>
                  </a:lnTo>
                  <a:lnTo>
                    <a:pt x="194" y="228"/>
                  </a:lnTo>
                  <a:lnTo>
                    <a:pt x="200" y="230"/>
                  </a:lnTo>
                  <a:lnTo>
                    <a:pt x="202" y="230"/>
                  </a:lnTo>
                  <a:lnTo>
                    <a:pt x="208" y="232"/>
                  </a:lnTo>
                  <a:lnTo>
                    <a:pt x="218" y="232"/>
                  </a:lnTo>
                  <a:lnTo>
                    <a:pt x="218" y="230"/>
                  </a:lnTo>
                  <a:lnTo>
                    <a:pt x="224" y="234"/>
                  </a:lnTo>
                  <a:lnTo>
                    <a:pt x="234" y="234"/>
                  </a:lnTo>
                  <a:lnTo>
                    <a:pt x="234" y="234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1" name="Freeform 292">
              <a:extLst>
                <a:ext uri="{FF2B5EF4-FFF2-40B4-BE49-F238E27FC236}">
                  <a16:creationId xmlns:a16="http://schemas.microsoft.com/office/drawing/2014/main" id="{DABA6147-38DA-EE46-812A-BED64B54A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3011" y="2357932"/>
              <a:ext cx="128210" cy="128210"/>
            </a:xfrm>
            <a:custGeom>
              <a:avLst/>
              <a:gdLst/>
              <a:ahLst/>
              <a:cxnLst>
                <a:cxn ang="0">
                  <a:pos x="106" y="134"/>
                </a:cxn>
                <a:cxn ang="0">
                  <a:pos x="110" y="130"/>
                </a:cxn>
                <a:cxn ang="0">
                  <a:pos x="116" y="122"/>
                </a:cxn>
                <a:cxn ang="0">
                  <a:pos x="120" y="120"/>
                </a:cxn>
                <a:cxn ang="0">
                  <a:pos x="126" y="120"/>
                </a:cxn>
                <a:cxn ang="0">
                  <a:pos x="126" y="120"/>
                </a:cxn>
                <a:cxn ang="0">
                  <a:pos x="132" y="122"/>
                </a:cxn>
                <a:cxn ang="0">
                  <a:pos x="134" y="120"/>
                </a:cxn>
                <a:cxn ang="0">
                  <a:pos x="126" y="114"/>
                </a:cxn>
                <a:cxn ang="0">
                  <a:pos x="124" y="106"/>
                </a:cxn>
                <a:cxn ang="0">
                  <a:pos x="120" y="106"/>
                </a:cxn>
                <a:cxn ang="0">
                  <a:pos x="122" y="94"/>
                </a:cxn>
                <a:cxn ang="0">
                  <a:pos x="116" y="84"/>
                </a:cxn>
                <a:cxn ang="0">
                  <a:pos x="98" y="72"/>
                </a:cxn>
                <a:cxn ang="0">
                  <a:pos x="98" y="70"/>
                </a:cxn>
                <a:cxn ang="0">
                  <a:pos x="94" y="62"/>
                </a:cxn>
                <a:cxn ang="0">
                  <a:pos x="90" y="62"/>
                </a:cxn>
                <a:cxn ang="0">
                  <a:pos x="90" y="58"/>
                </a:cxn>
                <a:cxn ang="0">
                  <a:pos x="92" y="50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102" y="38"/>
                </a:cxn>
                <a:cxn ang="0">
                  <a:pos x="100" y="32"/>
                </a:cxn>
                <a:cxn ang="0">
                  <a:pos x="102" y="28"/>
                </a:cxn>
                <a:cxn ang="0">
                  <a:pos x="94" y="26"/>
                </a:cxn>
                <a:cxn ang="0">
                  <a:pos x="92" y="24"/>
                </a:cxn>
                <a:cxn ang="0">
                  <a:pos x="90" y="18"/>
                </a:cxn>
                <a:cxn ang="0">
                  <a:pos x="84" y="12"/>
                </a:cxn>
                <a:cxn ang="0">
                  <a:pos x="84" y="4"/>
                </a:cxn>
                <a:cxn ang="0">
                  <a:pos x="82" y="6"/>
                </a:cxn>
                <a:cxn ang="0">
                  <a:pos x="78" y="6"/>
                </a:cxn>
                <a:cxn ang="0">
                  <a:pos x="76" y="2"/>
                </a:cxn>
                <a:cxn ang="0">
                  <a:pos x="64" y="2"/>
                </a:cxn>
                <a:cxn ang="0">
                  <a:pos x="58" y="0"/>
                </a:cxn>
                <a:cxn ang="0">
                  <a:pos x="50" y="8"/>
                </a:cxn>
                <a:cxn ang="0">
                  <a:pos x="48" y="8"/>
                </a:cxn>
                <a:cxn ang="0">
                  <a:pos x="44" y="16"/>
                </a:cxn>
                <a:cxn ang="0">
                  <a:pos x="36" y="18"/>
                </a:cxn>
                <a:cxn ang="0">
                  <a:pos x="34" y="44"/>
                </a:cxn>
                <a:cxn ang="0">
                  <a:pos x="32" y="50"/>
                </a:cxn>
                <a:cxn ang="0">
                  <a:pos x="0" y="70"/>
                </a:cxn>
                <a:cxn ang="0">
                  <a:pos x="6" y="86"/>
                </a:cxn>
                <a:cxn ang="0">
                  <a:pos x="26" y="92"/>
                </a:cxn>
                <a:cxn ang="0">
                  <a:pos x="42" y="104"/>
                </a:cxn>
                <a:cxn ang="0">
                  <a:pos x="56" y="108"/>
                </a:cxn>
                <a:cxn ang="0">
                  <a:pos x="60" y="114"/>
                </a:cxn>
                <a:cxn ang="0">
                  <a:pos x="66" y="116"/>
                </a:cxn>
                <a:cxn ang="0">
                  <a:pos x="68" y="126"/>
                </a:cxn>
                <a:cxn ang="0">
                  <a:pos x="82" y="132"/>
                </a:cxn>
                <a:cxn ang="0">
                  <a:pos x="106" y="134"/>
                </a:cxn>
                <a:cxn ang="0">
                  <a:pos x="106" y="134"/>
                </a:cxn>
              </a:cxnLst>
              <a:rect l="0" t="0" r="r" b="b"/>
              <a:pathLst>
                <a:path w="134" h="134">
                  <a:moveTo>
                    <a:pt x="106" y="134"/>
                  </a:moveTo>
                  <a:lnTo>
                    <a:pt x="110" y="130"/>
                  </a:lnTo>
                  <a:lnTo>
                    <a:pt x="116" y="122"/>
                  </a:lnTo>
                  <a:lnTo>
                    <a:pt x="120" y="120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32" y="122"/>
                  </a:lnTo>
                  <a:lnTo>
                    <a:pt x="134" y="120"/>
                  </a:lnTo>
                  <a:lnTo>
                    <a:pt x="126" y="114"/>
                  </a:lnTo>
                  <a:lnTo>
                    <a:pt x="124" y="106"/>
                  </a:lnTo>
                  <a:lnTo>
                    <a:pt x="120" y="106"/>
                  </a:lnTo>
                  <a:lnTo>
                    <a:pt x="122" y="94"/>
                  </a:lnTo>
                  <a:lnTo>
                    <a:pt x="116" y="84"/>
                  </a:lnTo>
                  <a:lnTo>
                    <a:pt x="98" y="72"/>
                  </a:lnTo>
                  <a:lnTo>
                    <a:pt x="98" y="70"/>
                  </a:lnTo>
                  <a:lnTo>
                    <a:pt x="94" y="62"/>
                  </a:lnTo>
                  <a:lnTo>
                    <a:pt x="90" y="62"/>
                  </a:lnTo>
                  <a:lnTo>
                    <a:pt x="90" y="58"/>
                  </a:lnTo>
                  <a:lnTo>
                    <a:pt x="92" y="50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102" y="38"/>
                  </a:lnTo>
                  <a:lnTo>
                    <a:pt x="100" y="32"/>
                  </a:lnTo>
                  <a:lnTo>
                    <a:pt x="102" y="28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90" y="18"/>
                  </a:lnTo>
                  <a:lnTo>
                    <a:pt x="84" y="12"/>
                  </a:lnTo>
                  <a:lnTo>
                    <a:pt x="84" y="4"/>
                  </a:lnTo>
                  <a:lnTo>
                    <a:pt x="82" y="6"/>
                  </a:lnTo>
                  <a:lnTo>
                    <a:pt x="78" y="6"/>
                  </a:lnTo>
                  <a:lnTo>
                    <a:pt x="76" y="2"/>
                  </a:lnTo>
                  <a:lnTo>
                    <a:pt x="64" y="2"/>
                  </a:lnTo>
                  <a:lnTo>
                    <a:pt x="58" y="0"/>
                  </a:lnTo>
                  <a:lnTo>
                    <a:pt x="50" y="8"/>
                  </a:lnTo>
                  <a:lnTo>
                    <a:pt x="48" y="8"/>
                  </a:lnTo>
                  <a:lnTo>
                    <a:pt x="44" y="16"/>
                  </a:lnTo>
                  <a:lnTo>
                    <a:pt x="36" y="18"/>
                  </a:lnTo>
                  <a:lnTo>
                    <a:pt x="34" y="44"/>
                  </a:lnTo>
                  <a:lnTo>
                    <a:pt x="32" y="50"/>
                  </a:lnTo>
                  <a:lnTo>
                    <a:pt x="0" y="70"/>
                  </a:lnTo>
                  <a:lnTo>
                    <a:pt x="6" y="86"/>
                  </a:lnTo>
                  <a:lnTo>
                    <a:pt x="26" y="92"/>
                  </a:lnTo>
                  <a:lnTo>
                    <a:pt x="42" y="104"/>
                  </a:lnTo>
                  <a:lnTo>
                    <a:pt x="56" y="108"/>
                  </a:lnTo>
                  <a:lnTo>
                    <a:pt x="60" y="114"/>
                  </a:lnTo>
                  <a:lnTo>
                    <a:pt x="66" y="116"/>
                  </a:lnTo>
                  <a:lnTo>
                    <a:pt x="68" y="126"/>
                  </a:lnTo>
                  <a:lnTo>
                    <a:pt x="82" y="132"/>
                  </a:lnTo>
                  <a:lnTo>
                    <a:pt x="106" y="134"/>
                  </a:lnTo>
                  <a:lnTo>
                    <a:pt x="106" y="134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2" name="Freeform 297">
              <a:extLst>
                <a:ext uri="{FF2B5EF4-FFF2-40B4-BE49-F238E27FC236}">
                  <a16:creationId xmlns:a16="http://schemas.microsoft.com/office/drawing/2014/main" id="{7EFA01F2-C835-0240-8992-C50E2C719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4183" y="2281388"/>
              <a:ext cx="239198" cy="105247"/>
            </a:xfrm>
            <a:custGeom>
              <a:avLst/>
              <a:gdLst/>
              <a:ahLst/>
              <a:cxnLst>
                <a:cxn ang="0">
                  <a:pos x="236" y="32"/>
                </a:cxn>
                <a:cxn ang="0">
                  <a:pos x="234" y="22"/>
                </a:cxn>
                <a:cxn ang="0">
                  <a:pos x="230" y="16"/>
                </a:cxn>
                <a:cxn ang="0">
                  <a:pos x="216" y="12"/>
                </a:cxn>
                <a:cxn ang="0">
                  <a:pos x="204" y="8"/>
                </a:cxn>
                <a:cxn ang="0">
                  <a:pos x="176" y="18"/>
                </a:cxn>
                <a:cxn ang="0">
                  <a:pos x="154" y="18"/>
                </a:cxn>
                <a:cxn ang="0">
                  <a:pos x="142" y="16"/>
                </a:cxn>
                <a:cxn ang="0">
                  <a:pos x="132" y="6"/>
                </a:cxn>
                <a:cxn ang="0">
                  <a:pos x="126" y="8"/>
                </a:cxn>
                <a:cxn ang="0">
                  <a:pos x="120" y="0"/>
                </a:cxn>
                <a:cxn ang="0">
                  <a:pos x="96" y="2"/>
                </a:cxn>
                <a:cxn ang="0">
                  <a:pos x="66" y="20"/>
                </a:cxn>
                <a:cxn ang="0">
                  <a:pos x="38" y="20"/>
                </a:cxn>
                <a:cxn ang="0">
                  <a:pos x="50" y="26"/>
                </a:cxn>
                <a:cxn ang="0">
                  <a:pos x="36" y="26"/>
                </a:cxn>
                <a:cxn ang="0">
                  <a:pos x="36" y="30"/>
                </a:cxn>
                <a:cxn ang="0">
                  <a:pos x="24" y="30"/>
                </a:cxn>
                <a:cxn ang="0">
                  <a:pos x="22" y="32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10" y="44"/>
                </a:cxn>
                <a:cxn ang="0">
                  <a:pos x="10" y="58"/>
                </a:cxn>
                <a:cxn ang="0">
                  <a:pos x="12" y="64"/>
                </a:cxn>
                <a:cxn ang="0">
                  <a:pos x="4" y="60"/>
                </a:cxn>
                <a:cxn ang="0">
                  <a:pos x="2" y="66"/>
                </a:cxn>
                <a:cxn ang="0">
                  <a:pos x="14" y="74"/>
                </a:cxn>
                <a:cxn ang="0">
                  <a:pos x="14" y="78"/>
                </a:cxn>
                <a:cxn ang="0">
                  <a:pos x="14" y="82"/>
                </a:cxn>
                <a:cxn ang="0">
                  <a:pos x="16" y="88"/>
                </a:cxn>
                <a:cxn ang="0">
                  <a:pos x="28" y="86"/>
                </a:cxn>
                <a:cxn ang="0">
                  <a:pos x="18" y="92"/>
                </a:cxn>
                <a:cxn ang="0">
                  <a:pos x="26" y="92"/>
                </a:cxn>
                <a:cxn ang="0">
                  <a:pos x="28" y="92"/>
                </a:cxn>
                <a:cxn ang="0">
                  <a:pos x="36" y="94"/>
                </a:cxn>
                <a:cxn ang="0">
                  <a:pos x="40" y="94"/>
                </a:cxn>
                <a:cxn ang="0">
                  <a:pos x="42" y="100"/>
                </a:cxn>
                <a:cxn ang="0">
                  <a:pos x="58" y="100"/>
                </a:cxn>
                <a:cxn ang="0">
                  <a:pos x="64" y="90"/>
                </a:cxn>
                <a:cxn ang="0">
                  <a:pos x="84" y="104"/>
                </a:cxn>
                <a:cxn ang="0">
                  <a:pos x="106" y="100"/>
                </a:cxn>
                <a:cxn ang="0">
                  <a:pos x="114" y="92"/>
                </a:cxn>
                <a:cxn ang="0">
                  <a:pos x="128" y="96"/>
                </a:cxn>
                <a:cxn ang="0">
                  <a:pos x="132" y="92"/>
                </a:cxn>
                <a:cxn ang="0">
                  <a:pos x="130" y="96"/>
                </a:cxn>
                <a:cxn ang="0">
                  <a:pos x="132" y="110"/>
                </a:cxn>
                <a:cxn ang="0">
                  <a:pos x="136" y="104"/>
                </a:cxn>
                <a:cxn ang="0">
                  <a:pos x="140" y="100"/>
                </a:cxn>
                <a:cxn ang="0">
                  <a:pos x="140" y="90"/>
                </a:cxn>
                <a:cxn ang="0">
                  <a:pos x="146" y="94"/>
                </a:cxn>
                <a:cxn ang="0">
                  <a:pos x="164" y="90"/>
                </a:cxn>
                <a:cxn ang="0">
                  <a:pos x="174" y="94"/>
                </a:cxn>
                <a:cxn ang="0">
                  <a:pos x="208" y="86"/>
                </a:cxn>
                <a:cxn ang="0">
                  <a:pos x="216" y="86"/>
                </a:cxn>
                <a:cxn ang="0">
                  <a:pos x="224" y="80"/>
                </a:cxn>
                <a:cxn ang="0">
                  <a:pos x="242" y="82"/>
                </a:cxn>
                <a:cxn ang="0">
                  <a:pos x="248" y="86"/>
                </a:cxn>
                <a:cxn ang="0">
                  <a:pos x="248" y="80"/>
                </a:cxn>
                <a:cxn ang="0">
                  <a:pos x="242" y="54"/>
                </a:cxn>
                <a:cxn ang="0">
                  <a:pos x="244" y="46"/>
                </a:cxn>
                <a:cxn ang="0">
                  <a:pos x="246" y="40"/>
                </a:cxn>
              </a:cxnLst>
              <a:rect l="0" t="0" r="r" b="b"/>
              <a:pathLst>
                <a:path w="250" h="110">
                  <a:moveTo>
                    <a:pt x="246" y="40"/>
                  </a:moveTo>
                  <a:lnTo>
                    <a:pt x="236" y="32"/>
                  </a:lnTo>
                  <a:lnTo>
                    <a:pt x="234" y="30"/>
                  </a:lnTo>
                  <a:lnTo>
                    <a:pt x="234" y="22"/>
                  </a:lnTo>
                  <a:lnTo>
                    <a:pt x="232" y="18"/>
                  </a:lnTo>
                  <a:lnTo>
                    <a:pt x="230" y="16"/>
                  </a:lnTo>
                  <a:lnTo>
                    <a:pt x="222" y="10"/>
                  </a:lnTo>
                  <a:lnTo>
                    <a:pt x="216" y="12"/>
                  </a:lnTo>
                  <a:lnTo>
                    <a:pt x="206" y="10"/>
                  </a:lnTo>
                  <a:lnTo>
                    <a:pt x="204" y="8"/>
                  </a:lnTo>
                  <a:lnTo>
                    <a:pt x="190" y="20"/>
                  </a:lnTo>
                  <a:lnTo>
                    <a:pt x="176" y="18"/>
                  </a:lnTo>
                  <a:lnTo>
                    <a:pt x="160" y="22"/>
                  </a:lnTo>
                  <a:lnTo>
                    <a:pt x="154" y="18"/>
                  </a:lnTo>
                  <a:lnTo>
                    <a:pt x="152" y="20"/>
                  </a:lnTo>
                  <a:lnTo>
                    <a:pt x="142" y="16"/>
                  </a:lnTo>
                  <a:lnTo>
                    <a:pt x="136" y="14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20" y="0"/>
                  </a:lnTo>
                  <a:lnTo>
                    <a:pt x="114" y="2"/>
                  </a:lnTo>
                  <a:lnTo>
                    <a:pt x="96" y="2"/>
                  </a:lnTo>
                  <a:lnTo>
                    <a:pt x="82" y="8"/>
                  </a:lnTo>
                  <a:lnTo>
                    <a:pt x="66" y="20"/>
                  </a:lnTo>
                  <a:lnTo>
                    <a:pt x="40" y="16"/>
                  </a:lnTo>
                  <a:lnTo>
                    <a:pt x="38" y="20"/>
                  </a:lnTo>
                  <a:lnTo>
                    <a:pt x="40" y="22"/>
                  </a:lnTo>
                  <a:lnTo>
                    <a:pt x="50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0" y="28"/>
                  </a:lnTo>
                  <a:lnTo>
                    <a:pt x="22" y="32"/>
                  </a:lnTo>
                  <a:lnTo>
                    <a:pt x="14" y="30"/>
                  </a:lnTo>
                  <a:lnTo>
                    <a:pt x="8" y="30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10" y="44"/>
                  </a:lnTo>
                  <a:lnTo>
                    <a:pt x="8" y="50"/>
                  </a:lnTo>
                  <a:lnTo>
                    <a:pt x="10" y="58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6" y="64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2" y="66"/>
                  </a:lnTo>
                  <a:lnTo>
                    <a:pt x="12" y="72"/>
                  </a:lnTo>
                  <a:lnTo>
                    <a:pt x="14" y="74"/>
                  </a:lnTo>
                  <a:lnTo>
                    <a:pt x="12" y="76"/>
                  </a:lnTo>
                  <a:lnTo>
                    <a:pt x="14" y="78"/>
                  </a:lnTo>
                  <a:lnTo>
                    <a:pt x="16" y="78"/>
                  </a:lnTo>
                  <a:lnTo>
                    <a:pt x="14" y="82"/>
                  </a:lnTo>
                  <a:lnTo>
                    <a:pt x="18" y="84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28" y="86"/>
                  </a:lnTo>
                  <a:lnTo>
                    <a:pt x="28" y="88"/>
                  </a:lnTo>
                  <a:lnTo>
                    <a:pt x="18" y="92"/>
                  </a:lnTo>
                  <a:lnTo>
                    <a:pt x="18" y="94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6" y="94"/>
                  </a:lnTo>
                  <a:lnTo>
                    <a:pt x="38" y="92"/>
                  </a:lnTo>
                  <a:lnTo>
                    <a:pt x="40" y="94"/>
                  </a:lnTo>
                  <a:lnTo>
                    <a:pt x="40" y="98"/>
                  </a:lnTo>
                  <a:lnTo>
                    <a:pt x="42" y="100"/>
                  </a:lnTo>
                  <a:lnTo>
                    <a:pt x="50" y="102"/>
                  </a:lnTo>
                  <a:lnTo>
                    <a:pt x="58" y="100"/>
                  </a:lnTo>
                  <a:lnTo>
                    <a:pt x="60" y="90"/>
                  </a:lnTo>
                  <a:lnTo>
                    <a:pt x="64" y="90"/>
                  </a:lnTo>
                  <a:lnTo>
                    <a:pt x="78" y="96"/>
                  </a:lnTo>
                  <a:lnTo>
                    <a:pt x="84" y="104"/>
                  </a:lnTo>
                  <a:lnTo>
                    <a:pt x="90" y="104"/>
                  </a:lnTo>
                  <a:lnTo>
                    <a:pt x="106" y="100"/>
                  </a:lnTo>
                  <a:lnTo>
                    <a:pt x="112" y="94"/>
                  </a:lnTo>
                  <a:lnTo>
                    <a:pt x="114" y="92"/>
                  </a:lnTo>
                  <a:lnTo>
                    <a:pt x="126" y="96"/>
                  </a:lnTo>
                  <a:lnTo>
                    <a:pt x="128" y="96"/>
                  </a:lnTo>
                  <a:lnTo>
                    <a:pt x="128" y="92"/>
                  </a:lnTo>
                  <a:lnTo>
                    <a:pt x="132" y="92"/>
                  </a:lnTo>
                  <a:lnTo>
                    <a:pt x="134" y="94"/>
                  </a:lnTo>
                  <a:lnTo>
                    <a:pt x="130" y="96"/>
                  </a:lnTo>
                  <a:lnTo>
                    <a:pt x="130" y="108"/>
                  </a:lnTo>
                  <a:lnTo>
                    <a:pt x="132" y="110"/>
                  </a:lnTo>
                  <a:lnTo>
                    <a:pt x="134" y="108"/>
                  </a:lnTo>
                  <a:lnTo>
                    <a:pt x="136" y="104"/>
                  </a:lnTo>
                  <a:lnTo>
                    <a:pt x="136" y="102"/>
                  </a:lnTo>
                  <a:lnTo>
                    <a:pt x="140" y="100"/>
                  </a:lnTo>
                  <a:lnTo>
                    <a:pt x="138" y="98"/>
                  </a:lnTo>
                  <a:lnTo>
                    <a:pt x="140" y="90"/>
                  </a:lnTo>
                  <a:lnTo>
                    <a:pt x="146" y="92"/>
                  </a:lnTo>
                  <a:lnTo>
                    <a:pt x="146" y="94"/>
                  </a:lnTo>
                  <a:lnTo>
                    <a:pt x="152" y="94"/>
                  </a:lnTo>
                  <a:lnTo>
                    <a:pt x="164" y="90"/>
                  </a:lnTo>
                  <a:lnTo>
                    <a:pt x="168" y="92"/>
                  </a:lnTo>
                  <a:lnTo>
                    <a:pt x="174" y="94"/>
                  </a:lnTo>
                  <a:lnTo>
                    <a:pt x="196" y="86"/>
                  </a:lnTo>
                  <a:lnTo>
                    <a:pt x="208" y="86"/>
                  </a:lnTo>
                  <a:lnTo>
                    <a:pt x="214" y="82"/>
                  </a:lnTo>
                  <a:lnTo>
                    <a:pt x="216" y="86"/>
                  </a:lnTo>
                  <a:lnTo>
                    <a:pt x="216" y="88"/>
                  </a:lnTo>
                  <a:lnTo>
                    <a:pt x="224" y="80"/>
                  </a:lnTo>
                  <a:lnTo>
                    <a:pt x="230" y="82"/>
                  </a:lnTo>
                  <a:lnTo>
                    <a:pt x="242" y="82"/>
                  </a:lnTo>
                  <a:lnTo>
                    <a:pt x="244" y="86"/>
                  </a:lnTo>
                  <a:lnTo>
                    <a:pt x="248" y="86"/>
                  </a:lnTo>
                  <a:lnTo>
                    <a:pt x="250" y="84"/>
                  </a:lnTo>
                  <a:lnTo>
                    <a:pt x="248" y="80"/>
                  </a:lnTo>
                  <a:lnTo>
                    <a:pt x="242" y="74"/>
                  </a:lnTo>
                  <a:lnTo>
                    <a:pt x="242" y="54"/>
                  </a:lnTo>
                  <a:lnTo>
                    <a:pt x="240" y="48"/>
                  </a:lnTo>
                  <a:lnTo>
                    <a:pt x="244" y="46"/>
                  </a:lnTo>
                  <a:lnTo>
                    <a:pt x="246" y="40"/>
                  </a:lnTo>
                  <a:lnTo>
                    <a:pt x="246" y="4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3" name="Freeform 300">
              <a:extLst>
                <a:ext uri="{FF2B5EF4-FFF2-40B4-BE49-F238E27FC236}">
                  <a16:creationId xmlns:a16="http://schemas.microsoft.com/office/drawing/2014/main" id="{D3094904-DCD3-8F4A-B4AF-7EAA4A06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320" y="2254598"/>
              <a:ext cx="86111" cy="4209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" y="0"/>
                </a:cxn>
                <a:cxn ang="0">
                  <a:pos x="24" y="6"/>
                </a:cxn>
                <a:cxn ang="0">
                  <a:pos x="40" y="8"/>
                </a:cxn>
                <a:cxn ang="0">
                  <a:pos x="56" y="18"/>
                </a:cxn>
                <a:cxn ang="0">
                  <a:pos x="72" y="16"/>
                </a:cxn>
                <a:cxn ang="0">
                  <a:pos x="78" y="20"/>
                </a:cxn>
                <a:cxn ang="0">
                  <a:pos x="78" y="26"/>
                </a:cxn>
                <a:cxn ang="0">
                  <a:pos x="88" y="30"/>
                </a:cxn>
                <a:cxn ang="0">
                  <a:pos x="84" y="36"/>
                </a:cxn>
                <a:cxn ang="0">
                  <a:pos x="90" y="40"/>
                </a:cxn>
                <a:cxn ang="0">
                  <a:pos x="90" y="42"/>
                </a:cxn>
                <a:cxn ang="0">
                  <a:pos x="90" y="44"/>
                </a:cxn>
                <a:cxn ang="0">
                  <a:pos x="82" y="42"/>
                </a:cxn>
                <a:cxn ang="0">
                  <a:pos x="74" y="38"/>
                </a:cxn>
                <a:cxn ang="0">
                  <a:pos x="68" y="42"/>
                </a:cxn>
                <a:cxn ang="0">
                  <a:pos x="48" y="44"/>
                </a:cxn>
                <a:cxn ang="0">
                  <a:pos x="40" y="38"/>
                </a:cxn>
                <a:cxn ang="0">
                  <a:pos x="34" y="40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6" y="34"/>
                </a:cxn>
                <a:cxn ang="0">
                  <a:pos x="26" y="28"/>
                </a:cxn>
                <a:cxn ang="0">
                  <a:pos x="20" y="14"/>
                </a:cxn>
                <a:cxn ang="0">
                  <a:pos x="14" y="10"/>
                </a:cxn>
                <a:cxn ang="0">
                  <a:pos x="6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90" h="44">
                  <a:moveTo>
                    <a:pt x="0" y="2"/>
                  </a:moveTo>
                  <a:lnTo>
                    <a:pt x="10" y="0"/>
                  </a:lnTo>
                  <a:lnTo>
                    <a:pt x="24" y="6"/>
                  </a:lnTo>
                  <a:lnTo>
                    <a:pt x="40" y="8"/>
                  </a:lnTo>
                  <a:lnTo>
                    <a:pt x="56" y="18"/>
                  </a:lnTo>
                  <a:lnTo>
                    <a:pt x="72" y="16"/>
                  </a:lnTo>
                  <a:lnTo>
                    <a:pt x="78" y="20"/>
                  </a:lnTo>
                  <a:lnTo>
                    <a:pt x="78" y="26"/>
                  </a:lnTo>
                  <a:lnTo>
                    <a:pt x="88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0" y="42"/>
                  </a:lnTo>
                  <a:lnTo>
                    <a:pt x="90" y="44"/>
                  </a:lnTo>
                  <a:lnTo>
                    <a:pt x="82" y="42"/>
                  </a:lnTo>
                  <a:lnTo>
                    <a:pt x="74" y="38"/>
                  </a:lnTo>
                  <a:lnTo>
                    <a:pt x="68" y="42"/>
                  </a:lnTo>
                  <a:lnTo>
                    <a:pt x="48" y="44"/>
                  </a:lnTo>
                  <a:lnTo>
                    <a:pt x="40" y="38"/>
                  </a:lnTo>
                  <a:lnTo>
                    <a:pt x="34" y="40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0" y="14"/>
                  </a:lnTo>
                  <a:lnTo>
                    <a:pt x="14" y="10"/>
                  </a:lnTo>
                  <a:lnTo>
                    <a:pt x="6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4" name="Freeform 384">
              <a:extLst>
                <a:ext uri="{FF2B5EF4-FFF2-40B4-BE49-F238E27FC236}">
                  <a16:creationId xmlns:a16="http://schemas.microsoft.com/office/drawing/2014/main" id="{8585FA23-CA51-EE4B-A4B7-4482FF3F7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344" y="2440216"/>
              <a:ext cx="269816" cy="233457"/>
            </a:xfrm>
            <a:custGeom>
              <a:avLst/>
              <a:gdLst/>
              <a:ahLst/>
              <a:cxnLst>
                <a:cxn ang="0">
                  <a:pos x="264" y="144"/>
                </a:cxn>
                <a:cxn ang="0">
                  <a:pos x="244" y="142"/>
                </a:cxn>
                <a:cxn ang="0">
                  <a:pos x="228" y="128"/>
                </a:cxn>
                <a:cxn ang="0">
                  <a:pos x="220" y="118"/>
                </a:cxn>
                <a:cxn ang="0">
                  <a:pos x="214" y="108"/>
                </a:cxn>
                <a:cxn ang="0">
                  <a:pos x="208" y="98"/>
                </a:cxn>
                <a:cxn ang="0">
                  <a:pos x="206" y="88"/>
                </a:cxn>
                <a:cxn ang="0">
                  <a:pos x="198" y="78"/>
                </a:cxn>
                <a:cxn ang="0">
                  <a:pos x="190" y="68"/>
                </a:cxn>
                <a:cxn ang="0">
                  <a:pos x="176" y="56"/>
                </a:cxn>
                <a:cxn ang="0">
                  <a:pos x="160" y="48"/>
                </a:cxn>
                <a:cxn ang="0">
                  <a:pos x="122" y="40"/>
                </a:cxn>
                <a:cxn ang="0">
                  <a:pos x="114" y="28"/>
                </a:cxn>
                <a:cxn ang="0">
                  <a:pos x="96" y="18"/>
                </a:cxn>
                <a:cxn ang="0">
                  <a:pos x="60" y="0"/>
                </a:cxn>
                <a:cxn ang="0">
                  <a:pos x="30" y="10"/>
                </a:cxn>
                <a:cxn ang="0">
                  <a:pos x="40" y="28"/>
                </a:cxn>
                <a:cxn ang="0">
                  <a:pos x="28" y="36"/>
                </a:cxn>
                <a:cxn ang="0">
                  <a:pos x="20" y="48"/>
                </a:cxn>
                <a:cxn ang="0">
                  <a:pos x="4" y="44"/>
                </a:cxn>
                <a:cxn ang="0">
                  <a:pos x="0" y="64"/>
                </a:cxn>
                <a:cxn ang="0">
                  <a:pos x="8" y="64"/>
                </a:cxn>
                <a:cxn ang="0">
                  <a:pos x="22" y="86"/>
                </a:cxn>
                <a:cxn ang="0">
                  <a:pos x="32" y="104"/>
                </a:cxn>
                <a:cxn ang="0">
                  <a:pos x="38" y="120"/>
                </a:cxn>
                <a:cxn ang="0">
                  <a:pos x="50" y="128"/>
                </a:cxn>
                <a:cxn ang="0">
                  <a:pos x="58" y="154"/>
                </a:cxn>
                <a:cxn ang="0">
                  <a:pos x="78" y="182"/>
                </a:cxn>
                <a:cxn ang="0">
                  <a:pos x="88" y="200"/>
                </a:cxn>
                <a:cxn ang="0">
                  <a:pos x="102" y="218"/>
                </a:cxn>
                <a:cxn ang="0">
                  <a:pos x="108" y="228"/>
                </a:cxn>
                <a:cxn ang="0">
                  <a:pos x="112" y="232"/>
                </a:cxn>
                <a:cxn ang="0">
                  <a:pos x="118" y="224"/>
                </a:cxn>
                <a:cxn ang="0">
                  <a:pos x="144" y="224"/>
                </a:cxn>
                <a:cxn ang="0">
                  <a:pos x="156" y="244"/>
                </a:cxn>
                <a:cxn ang="0">
                  <a:pos x="174" y="226"/>
                </a:cxn>
                <a:cxn ang="0">
                  <a:pos x="190" y="206"/>
                </a:cxn>
                <a:cxn ang="0">
                  <a:pos x="212" y="202"/>
                </a:cxn>
                <a:cxn ang="0">
                  <a:pos x="232" y="196"/>
                </a:cxn>
                <a:cxn ang="0">
                  <a:pos x="254" y="190"/>
                </a:cxn>
                <a:cxn ang="0">
                  <a:pos x="274" y="182"/>
                </a:cxn>
                <a:cxn ang="0">
                  <a:pos x="278" y="168"/>
                </a:cxn>
                <a:cxn ang="0">
                  <a:pos x="282" y="154"/>
                </a:cxn>
                <a:cxn ang="0">
                  <a:pos x="274" y="146"/>
                </a:cxn>
              </a:cxnLst>
              <a:rect l="0" t="0" r="r" b="b"/>
              <a:pathLst>
                <a:path w="282" h="244">
                  <a:moveTo>
                    <a:pt x="274" y="146"/>
                  </a:moveTo>
                  <a:lnTo>
                    <a:pt x="264" y="144"/>
                  </a:lnTo>
                  <a:lnTo>
                    <a:pt x="254" y="144"/>
                  </a:lnTo>
                  <a:lnTo>
                    <a:pt x="244" y="142"/>
                  </a:lnTo>
                  <a:lnTo>
                    <a:pt x="232" y="140"/>
                  </a:lnTo>
                  <a:lnTo>
                    <a:pt x="228" y="128"/>
                  </a:lnTo>
                  <a:lnTo>
                    <a:pt x="220" y="120"/>
                  </a:lnTo>
                  <a:lnTo>
                    <a:pt x="220" y="118"/>
                  </a:lnTo>
                  <a:lnTo>
                    <a:pt x="216" y="114"/>
                  </a:lnTo>
                  <a:lnTo>
                    <a:pt x="214" y="108"/>
                  </a:lnTo>
                  <a:lnTo>
                    <a:pt x="212" y="104"/>
                  </a:lnTo>
                  <a:lnTo>
                    <a:pt x="208" y="98"/>
                  </a:lnTo>
                  <a:lnTo>
                    <a:pt x="208" y="92"/>
                  </a:lnTo>
                  <a:lnTo>
                    <a:pt x="206" y="88"/>
                  </a:lnTo>
                  <a:lnTo>
                    <a:pt x="206" y="84"/>
                  </a:lnTo>
                  <a:lnTo>
                    <a:pt x="198" y="78"/>
                  </a:lnTo>
                  <a:lnTo>
                    <a:pt x="196" y="74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76" y="56"/>
                  </a:lnTo>
                  <a:lnTo>
                    <a:pt x="172" y="52"/>
                  </a:lnTo>
                  <a:lnTo>
                    <a:pt x="160" y="48"/>
                  </a:lnTo>
                  <a:lnTo>
                    <a:pt x="136" y="46"/>
                  </a:lnTo>
                  <a:lnTo>
                    <a:pt x="122" y="40"/>
                  </a:lnTo>
                  <a:lnTo>
                    <a:pt x="120" y="30"/>
                  </a:lnTo>
                  <a:lnTo>
                    <a:pt x="114" y="28"/>
                  </a:lnTo>
                  <a:lnTo>
                    <a:pt x="110" y="22"/>
                  </a:lnTo>
                  <a:lnTo>
                    <a:pt x="96" y="18"/>
                  </a:lnTo>
                  <a:lnTo>
                    <a:pt x="80" y="6"/>
                  </a:lnTo>
                  <a:lnTo>
                    <a:pt x="60" y="0"/>
                  </a:lnTo>
                  <a:lnTo>
                    <a:pt x="56" y="6"/>
                  </a:lnTo>
                  <a:lnTo>
                    <a:pt x="30" y="10"/>
                  </a:lnTo>
                  <a:lnTo>
                    <a:pt x="46" y="26"/>
                  </a:lnTo>
                  <a:lnTo>
                    <a:pt x="40" y="28"/>
                  </a:lnTo>
                  <a:lnTo>
                    <a:pt x="38" y="36"/>
                  </a:lnTo>
                  <a:lnTo>
                    <a:pt x="28" y="36"/>
                  </a:lnTo>
                  <a:lnTo>
                    <a:pt x="24" y="44"/>
                  </a:lnTo>
                  <a:lnTo>
                    <a:pt x="20" y="48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2" y="64"/>
                  </a:lnTo>
                  <a:lnTo>
                    <a:pt x="8" y="64"/>
                  </a:lnTo>
                  <a:lnTo>
                    <a:pt x="14" y="78"/>
                  </a:lnTo>
                  <a:lnTo>
                    <a:pt x="22" y="86"/>
                  </a:lnTo>
                  <a:lnTo>
                    <a:pt x="26" y="98"/>
                  </a:lnTo>
                  <a:lnTo>
                    <a:pt x="32" y="104"/>
                  </a:lnTo>
                  <a:lnTo>
                    <a:pt x="34" y="114"/>
                  </a:lnTo>
                  <a:lnTo>
                    <a:pt x="38" y="120"/>
                  </a:lnTo>
                  <a:lnTo>
                    <a:pt x="42" y="120"/>
                  </a:lnTo>
                  <a:lnTo>
                    <a:pt x="50" y="128"/>
                  </a:lnTo>
                  <a:lnTo>
                    <a:pt x="60" y="148"/>
                  </a:lnTo>
                  <a:lnTo>
                    <a:pt x="58" y="154"/>
                  </a:lnTo>
                  <a:lnTo>
                    <a:pt x="64" y="172"/>
                  </a:lnTo>
                  <a:lnTo>
                    <a:pt x="78" y="182"/>
                  </a:lnTo>
                  <a:lnTo>
                    <a:pt x="84" y="190"/>
                  </a:lnTo>
                  <a:lnTo>
                    <a:pt x="88" y="200"/>
                  </a:lnTo>
                  <a:lnTo>
                    <a:pt x="94" y="210"/>
                  </a:lnTo>
                  <a:lnTo>
                    <a:pt x="102" y="218"/>
                  </a:lnTo>
                  <a:lnTo>
                    <a:pt x="102" y="222"/>
                  </a:lnTo>
                  <a:lnTo>
                    <a:pt x="108" y="228"/>
                  </a:lnTo>
                  <a:lnTo>
                    <a:pt x="108" y="232"/>
                  </a:lnTo>
                  <a:lnTo>
                    <a:pt x="112" y="232"/>
                  </a:lnTo>
                  <a:lnTo>
                    <a:pt x="112" y="228"/>
                  </a:lnTo>
                  <a:lnTo>
                    <a:pt x="118" y="224"/>
                  </a:lnTo>
                  <a:lnTo>
                    <a:pt x="132" y="220"/>
                  </a:lnTo>
                  <a:lnTo>
                    <a:pt x="144" y="224"/>
                  </a:lnTo>
                  <a:lnTo>
                    <a:pt x="156" y="228"/>
                  </a:lnTo>
                  <a:lnTo>
                    <a:pt x="156" y="244"/>
                  </a:lnTo>
                  <a:lnTo>
                    <a:pt x="164" y="234"/>
                  </a:lnTo>
                  <a:lnTo>
                    <a:pt x="174" y="226"/>
                  </a:lnTo>
                  <a:lnTo>
                    <a:pt x="182" y="216"/>
                  </a:lnTo>
                  <a:lnTo>
                    <a:pt x="190" y="206"/>
                  </a:lnTo>
                  <a:lnTo>
                    <a:pt x="200" y="204"/>
                  </a:lnTo>
                  <a:lnTo>
                    <a:pt x="212" y="202"/>
                  </a:lnTo>
                  <a:lnTo>
                    <a:pt x="222" y="198"/>
                  </a:lnTo>
                  <a:lnTo>
                    <a:pt x="232" y="196"/>
                  </a:lnTo>
                  <a:lnTo>
                    <a:pt x="242" y="192"/>
                  </a:lnTo>
                  <a:lnTo>
                    <a:pt x="254" y="190"/>
                  </a:lnTo>
                  <a:lnTo>
                    <a:pt x="264" y="186"/>
                  </a:lnTo>
                  <a:lnTo>
                    <a:pt x="274" y="182"/>
                  </a:lnTo>
                  <a:lnTo>
                    <a:pt x="276" y="176"/>
                  </a:lnTo>
                  <a:lnTo>
                    <a:pt x="278" y="168"/>
                  </a:lnTo>
                  <a:lnTo>
                    <a:pt x="280" y="162"/>
                  </a:lnTo>
                  <a:lnTo>
                    <a:pt x="282" y="154"/>
                  </a:lnTo>
                  <a:lnTo>
                    <a:pt x="276" y="144"/>
                  </a:lnTo>
                  <a:lnTo>
                    <a:pt x="274" y="146"/>
                  </a:lnTo>
                  <a:lnTo>
                    <a:pt x="274" y="14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5" name="Freeform 385">
              <a:extLst>
                <a:ext uri="{FF2B5EF4-FFF2-40B4-BE49-F238E27FC236}">
                  <a16:creationId xmlns:a16="http://schemas.microsoft.com/office/drawing/2014/main" id="{5611C7F9-1998-1249-B052-98EFB1F34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4987" y="2218240"/>
              <a:ext cx="220062" cy="143519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90" y="38"/>
                </a:cxn>
                <a:cxn ang="0">
                  <a:pos x="74" y="32"/>
                </a:cxn>
                <a:cxn ang="0">
                  <a:pos x="62" y="20"/>
                </a:cxn>
                <a:cxn ang="0">
                  <a:pos x="42" y="4"/>
                </a:cxn>
                <a:cxn ang="0">
                  <a:pos x="26" y="4"/>
                </a:cxn>
                <a:cxn ang="0">
                  <a:pos x="8" y="10"/>
                </a:cxn>
                <a:cxn ang="0">
                  <a:pos x="0" y="30"/>
                </a:cxn>
                <a:cxn ang="0">
                  <a:pos x="0" y="62"/>
                </a:cxn>
                <a:cxn ang="0">
                  <a:pos x="14" y="80"/>
                </a:cxn>
                <a:cxn ang="0">
                  <a:pos x="12" y="70"/>
                </a:cxn>
                <a:cxn ang="0">
                  <a:pos x="18" y="64"/>
                </a:cxn>
                <a:cxn ang="0">
                  <a:pos x="26" y="60"/>
                </a:cxn>
                <a:cxn ang="0">
                  <a:pos x="32" y="60"/>
                </a:cxn>
                <a:cxn ang="0">
                  <a:pos x="34" y="56"/>
                </a:cxn>
                <a:cxn ang="0">
                  <a:pos x="44" y="62"/>
                </a:cxn>
                <a:cxn ang="0">
                  <a:pos x="54" y="68"/>
                </a:cxn>
                <a:cxn ang="0">
                  <a:pos x="54" y="70"/>
                </a:cxn>
                <a:cxn ang="0">
                  <a:pos x="56" y="78"/>
                </a:cxn>
                <a:cxn ang="0">
                  <a:pos x="74" y="78"/>
                </a:cxn>
                <a:cxn ang="0">
                  <a:pos x="82" y="90"/>
                </a:cxn>
                <a:cxn ang="0">
                  <a:pos x="86" y="100"/>
                </a:cxn>
                <a:cxn ang="0">
                  <a:pos x="102" y="112"/>
                </a:cxn>
                <a:cxn ang="0">
                  <a:pos x="116" y="122"/>
                </a:cxn>
                <a:cxn ang="0">
                  <a:pos x="132" y="132"/>
                </a:cxn>
                <a:cxn ang="0">
                  <a:pos x="142" y="138"/>
                </a:cxn>
                <a:cxn ang="0">
                  <a:pos x="142" y="148"/>
                </a:cxn>
                <a:cxn ang="0">
                  <a:pos x="158" y="148"/>
                </a:cxn>
                <a:cxn ang="0">
                  <a:pos x="160" y="142"/>
                </a:cxn>
                <a:cxn ang="0">
                  <a:pos x="162" y="126"/>
                </a:cxn>
                <a:cxn ang="0">
                  <a:pos x="156" y="118"/>
                </a:cxn>
                <a:cxn ang="0">
                  <a:pos x="154" y="114"/>
                </a:cxn>
                <a:cxn ang="0">
                  <a:pos x="168" y="110"/>
                </a:cxn>
                <a:cxn ang="0">
                  <a:pos x="178" y="100"/>
                </a:cxn>
                <a:cxn ang="0">
                  <a:pos x="180" y="90"/>
                </a:cxn>
                <a:cxn ang="0">
                  <a:pos x="194" y="84"/>
                </a:cxn>
                <a:cxn ang="0">
                  <a:pos x="198" y="90"/>
                </a:cxn>
                <a:cxn ang="0">
                  <a:pos x="194" y="96"/>
                </a:cxn>
                <a:cxn ang="0">
                  <a:pos x="200" y="98"/>
                </a:cxn>
                <a:cxn ang="0">
                  <a:pos x="216" y="94"/>
                </a:cxn>
                <a:cxn ang="0">
                  <a:pos x="230" y="88"/>
                </a:cxn>
                <a:cxn ang="0">
                  <a:pos x="212" y="80"/>
                </a:cxn>
                <a:cxn ang="0">
                  <a:pos x="210" y="76"/>
                </a:cxn>
                <a:cxn ang="0">
                  <a:pos x="198" y="80"/>
                </a:cxn>
                <a:cxn ang="0">
                  <a:pos x="192" y="76"/>
                </a:cxn>
                <a:cxn ang="0">
                  <a:pos x="204" y="64"/>
                </a:cxn>
                <a:cxn ang="0">
                  <a:pos x="200" y="60"/>
                </a:cxn>
                <a:cxn ang="0">
                  <a:pos x="192" y="66"/>
                </a:cxn>
                <a:cxn ang="0">
                  <a:pos x="180" y="74"/>
                </a:cxn>
                <a:cxn ang="0">
                  <a:pos x="160" y="80"/>
                </a:cxn>
                <a:cxn ang="0">
                  <a:pos x="144" y="70"/>
                </a:cxn>
                <a:cxn ang="0">
                  <a:pos x="136" y="62"/>
                </a:cxn>
                <a:cxn ang="0">
                  <a:pos x="136" y="50"/>
                </a:cxn>
                <a:cxn ang="0">
                  <a:pos x="130" y="42"/>
                </a:cxn>
                <a:cxn ang="0">
                  <a:pos x="120" y="36"/>
                </a:cxn>
              </a:cxnLst>
              <a:rect l="0" t="0" r="r" b="b"/>
              <a:pathLst>
                <a:path w="230" h="150">
                  <a:moveTo>
                    <a:pt x="120" y="36"/>
                  </a:moveTo>
                  <a:lnTo>
                    <a:pt x="110" y="36"/>
                  </a:lnTo>
                  <a:lnTo>
                    <a:pt x="100" y="38"/>
                  </a:lnTo>
                  <a:lnTo>
                    <a:pt x="90" y="38"/>
                  </a:lnTo>
                  <a:lnTo>
                    <a:pt x="80" y="40"/>
                  </a:lnTo>
                  <a:lnTo>
                    <a:pt x="74" y="32"/>
                  </a:lnTo>
                  <a:lnTo>
                    <a:pt x="68" y="26"/>
                  </a:lnTo>
                  <a:lnTo>
                    <a:pt x="62" y="20"/>
                  </a:lnTo>
                  <a:lnTo>
                    <a:pt x="54" y="12"/>
                  </a:lnTo>
                  <a:lnTo>
                    <a:pt x="42" y="4"/>
                  </a:lnTo>
                  <a:lnTo>
                    <a:pt x="34" y="0"/>
                  </a:lnTo>
                  <a:lnTo>
                    <a:pt x="26" y="4"/>
                  </a:lnTo>
                  <a:lnTo>
                    <a:pt x="18" y="6"/>
                  </a:lnTo>
                  <a:lnTo>
                    <a:pt x="8" y="10"/>
                  </a:lnTo>
                  <a:lnTo>
                    <a:pt x="0" y="12"/>
                  </a:lnTo>
                  <a:lnTo>
                    <a:pt x="0" y="30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14" y="80"/>
                  </a:lnTo>
                  <a:lnTo>
                    <a:pt x="16" y="80"/>
                  </a:lnTo>
                  <a:lnTo>
                    <a:pt x="12" y="70"/>
                  </a:lnTo>
                  <a:lnTo>
                    <a:pt x="14" y="68"/>
                  </a:lnTo>
                  <a:lnTo>
                    <a:pt x="18" y="64"/>
                  </a:lnTo>
                  <a:lnTo>
                    <a:pt x="26" y="62"/>
                  </a:lnTo>
                  <a:lnTo>
                    <a:pt x="26" y="60"/>
                  </a:lnTo>
                  <a:lnTo>
                    <a:pt x="28" y="58"/>
                  </a:lnTo>
                  <a:lnTo>
                    <a:pt x="32" y="60"/>
                  </a:lnTo>
                  <a:lnTo>
                    <a:pt x="30" y="56"/>
                  </a:lnTo>
                  <a:lnTo>
                    <a:pt x="34" y="56"/>
                  </a:lnTo>
                  <a:lnTo>
                    <a:pt x="36" y="52"/>
                  </a:lnTo>
                  <a:lnTo>
                    <a:pt x="44" y="62"/>
                  </a:lnTo>
                  <a:lnTo>
                    <a:pt x="52" y="62"/>
                  </a:lnTo>
                  <a:lnTo>
                    <a:pt x="54" y="68"/>
                  </a:lnTo>
                  <a:lnTo>
                    <a:pt x="56" y="70"/>
                  </a:lnTo>
                  <a:lnTo>
                    <a:pt x="54" y="70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72" y="82"/>
                  </a:lnTo>
                  <a:lnTo>
                    <a:pt x="74" y="78"/>
                  </a:lnTo>
                  <a:lnTo>
                    <a:pt x="80" y="82"/>
                  </a:lnTo>
                  <a:lnTo>
                    <a:pt x="82" y="90"/>
                  </a:lnTo>
                  <a:lnTo>
                    <a:pt x="86" y="94"/>
                  </a:lnTo>
                  <a:lnTo>
                    <a:pt x="86" y="100"/>
                  </a:lnTo>
                  <a:lnTo>
                    <a:pt x="90" y="106"/>
                  </a:lnTo>
                  <a:lnTo>
                    <a:pt x="102" y="112"/>
                  </a:lnTo>
                  <a:lnTo>
                    <a:pt x="108" y="120"/>
                  </a:lnTo>
                  <a:lnTo>
                    <a:pt x="116" y="122"/>
                  </a:lnTo>
                  <a:lnTo>
                    <a:pt x="128" y="132"/>
                  </a:lnTo>
                  <a:lnTo>
                    <a:pt x="132" y="132"/>
                  </a:lnTo>
                  <a:lnTo>
                    <a:pt x="142" y="136"/>
                  </a:lnTo>
                  <a:lnTo>
                    <a:pt x="142" y="138"/>
                  </a:lnTo>
                  <a:lnTo>
                    <a:pt x="142" y="140"/>
                  </a:lnTo>
                  <a:lnTo>
                    <a:pt x="142" y="148"/>
                  </a:lnTo>
                  <a:lnTo>
                    <a:pt x="158" y="150"/>
                  </a:lnTo>
                  <a:lnTo>
                    <a:pt x="158" y="148"/>
                  </a:lnTo>
                  <a:lnTo>
                    <a:pt x="158" y="146"/>
                  </a:lnTo>
                  <a:lnTo>
                    <a:pt x="160" y="142"/>
                  </a:lnTo>
                  <a:lnTo>
                    <a:pt x="166" y="134"/>
                  </a:lnTo>
                  <a:lnTo>
                    <a:pt x="162" y="126"/>
                  </a:lnTo>
                  <a:lnTo>
                    <a:pt x="162" y="120"/>
                  </a:lnTo>
                  <a:lnTo>
                    <a:pt x="156" y="118"/>
                  </a:lnTo>
                  <a:lnTo>
                    <a:pt x="152" y="114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68" y="110"/>
                  </a:lnTo>
                  <a:lnTo>
                    <a:pt x="170" y="102"/>
                  </a:lnTo>
                  <a:lnTo>
                    <a:pt x="178" y="100"/>
                  </a:lnTo>
                  <a:lnTo>
                    <a:pt x="178" y="94"/>
                  </a:lnTo>
                  <a:lnTo>
                    <a:pt x="180" y="90"/>
                  </a:lnTo>
                  <a:lnTo>
                    <a:pt x="184" y="90"/>
                  </a:lnTo>
                  <a:lnTo>
                    <a:pt x="194" y="84"/>
                  </a:lnTo>
                  <a:lnTo>
                    <a:pt x="196" y="84"/>
                  </a:lnTo>
                  <a:lnTo>
                    <a:pt x="198" y="90"/>
                  </a:lnTo>
                  <a:lnTo>
                    <a:pt x="194" y="94"/>
                  </a:lnTo>
                  <a:lnTo>
                    <a:pt x="194" y="96"/>
                  </a:lnTo>
                  <a:lnTo>
                    <a:pt x="196" y="98"/>
                  </a:lnTo>
                  <a:lnTo>
                    <a:pt x="200" y="98"/>
                  </a:lnTo>
                  <a:lnTo>
                    <a:pt x="212" y="98"/>
                  </a:lnTo>
                  <a:lnTo>
                    <a:pt x="216" y="94"/>
                  </a:lnTo>
                  <a:lnTo>
                    <a:pt x="222" y="94"/>
                  </a:lnTo>
                  <a:lnTo>
                    <a:pt x="230" y="88"/>
                  </a:lnTo>
                  <a:lnTo>
                    <a:pt x="218" y="84"/>
                  </a:lnTo>
                  <a:lnTo>
                    <a:pt x="212" y="80"/>
                  </a:lnTo>
                  <a:lnTo>
                    <a:pt x="212" y="78"/>
                  </a:lnTo>
                  <a:lnTo>
                    <a:pt x="210" y="76"/>
                  </a:lnTo>
                  <a:lnTo>
                    <a:pt x="206" y="82"/>
                  </a:lnTo>
                  <a:lnTo>
                    <a:pt x="198" y="80"/>
                  </a:lnTo>
                  <a:lnTo>
                    <a:pt x="196" y="76"/>
                  </a:lnTo>
                  <a:lnTo>
                    <a:pt x="192" y="76"/>
                  </a:lnTo>
                  <a:lnTo>
                    <a:pt x="192" y="74"/>
                  </a:lnTo>
                  <a:lnTo>
                    <a:pt x="204" y="64"/>
                  </a:lnTo>
                  <a:lnTo>
                    <a:pt x="204" y="62"/>
                  </a:lnTo>
                  <a:lnTo>
                    <a:pt x="200" y="60"/>
                  </a:lnTo>
                  <a:lnTo>
                    <a:pt x="196" y="66"/>
                  </a:lnTo>
                  <a:lnTo>
                    <a:pt x="192" y="66"/>
                  </a:lnTo>
                  <a:lnTo>
                    <a:pt x="190" y="70"/>
                  </a:lnTo>
                  <a:lnTo>
                    <a:pt x="180" y="74"/>
                  </a:lnTo>
                  <a:lnTo>
                    <a:pt x="170" y="84"/>
                  </a:lnTo>
                  <a:lnTo>
                    <a:pt x="160" y="80"/>
                  </a:lnTo>
                  <a:lnTo>
                    <a:pt x="146" y="82"/>
                  </a:lnTo>
                  <a:lnTo>
                    <a:pt x="144" y="70"/>
                  </a:lnTo>
                  <a:lnTo>
                    <a:pt x="136" y="68"/>
                  </a:lnTo>
                  <a:lnTo>
                    <a:pt x="136" y="62"/>
                  </a:lnTo>
                  <a:lnTo>
                    <a:pt x="138" y="60"/>
                  </a:lnTo>
                  <a:lnTo>
                    <a:pt x="136" y="50"/>
                  </a:lnTo>
                  <a:lnTo>
                    <a:pt x="134" y="50"/>
                  </a:lnTo>
                  <a:lnTo>
                    <a:pt x="130" y="42"/>
                  </a:lnTo>
                  <a:lnTo>
                    <a:pt x="120" y="36"/>
                  </a:lnTo>
                  <a:lnTo>
                    <a:pt x="120" y="3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6" name="Freeform 386">
              <a:extLst>
                <a:ext uri="{FF2B5EF4-FFF2-40B4-BE49-F238E27FC236}">
                  <a16:creationId xmlns:a16="http://schemas.microsoft.com/office/drawing/2014/main" id="{D04A10A6-96FA-C947-83FB-23D3CFE20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247" y="2748303"/>
              <a:ext cx="26790" cy="4975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8" y="6"/>
                </a:cxn>
                <a:cxn ang="0">
                  <a:pos x="6" y="6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2" y="42"/>
                </a:cxn>
                <a:cxn ang="0">
                  <a:pos x="6" y="52"/>
                </a:cxn>
                <a:cxn ang="0">
                  <a:pos x="14" y="52"/>
                </a:cxn>
                <a:cxn ang="0">
                  <a:pos x="24" y="46"/>
                </a:cxn>
                <a:cxn ang="0">
                  <a:pos x="28" y="42"/>
                </a:cxn>
                <a:cxn ang="0">
                  <a:pos x="28" y="32"/>
                </a:cxn>
                <a:cxn ang="0">
                  <a:pos x="22" y="20"/>
                </a:cxn>
                <a:cxn ang="0">
                  <a:pos x="16" y="10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8" h="52">
                  <a:moveTo>
                    <a:pt x="4" y="0"/>
                  </a:moveTo>
                  <a:lnTo>
                    <a:pt x="4" y="2"/>
                  </a:lnTo>
                  <a:lnTo>
                    <a:pt x="8" y="6"/>
                  </a:lnTo>
                  <a:lnTo>
                    <a:pt x="6" y="6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42"/>
                  </a:lnTo>
                  <a:lnTo>
                    <a:pt x="6" y="52"/>
                  </a:lnTo>
                  <a:lnTo>
                    <a:pt x="14" y="52"/>
                  </a:lnTo>
                  <a:lnTo>
                    <a:pt x="24" y="46"/>
                  </a:lnTo>
                  <a:lnTo>
                    <a:pt x="28" y="42"/>
                  </a:lnTo>
                  <a:lnTo>
                    <a:pt x="28" y="32"/>
                  </a:lnTo>
                  <a:lnTo>
                    <a:pt x="22" y="20"/>
                  </a:lnTo>
                  <a:lnTo>
                    <a:pt x="16" y="10"/>
                  </a:lnTo>
                  <a:lnTo>
                    <a:pt x="8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7" name="Freeform 814">
              <a:extLst>
                <a:ext uri="{FF2B5EF4-FFF2-40B4-BE49-F238E27FC236}">
                  <a16:creationId xmlns:a16="http://schemas.microsoft.com/office/drawing/2014/main" id="{000C31D0-429E-E84F-91E4-1D794D181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1777" y="2199104"/>
              <a:ext cx="45926" cy="57408"/>
            </a:xfrm>
            <a:custGeom>
              <a:avLst/>
              <a:gdLst/>
              <a:ahLst/>
              <a:cxnLst>
                <a:cxn ang="0">
                  <a:pos x="24" y="60"/>
                </a:cxn>
                <a:cxn ang="0">
                  <a:pos x="30" y="58"/>
                </a:cxn>
                <a:cxn ang="0">
                  <a:pos x="34" y="52"/>
                </a:cxn>
                <a:cxn ang="0">
                  <a:pos x="38" y="48"/>
                </a:cxn>
                <a:cxn ang="0">
                  <a:pos x="40" y="40"/>
                </a:cxn>
                <a:cxn ang="0">
                  <a:pos x="46" y="38"/>
                </a:cxn>
                <a:cxn ang="0">
                  <a:pos x="48" y="34"/>
                </a:cxn>
                <a:cxn ang="0">
                  <a:pos x="44" y="26"/>
                </a:cxn>
                <a:cxn ang="0">
                  <a:pos x="40" y="22"/>
                </a:cxn>
                <a:cxn ang="0">
                  <a:pos x="38" y="14"/>
                </a:cxn>
                <a:cxn ang="0">
                  <a:pos x="38" y="12"/>
                </a:cxn>
                <a:cxn ang="0">
                  <a:pos x="46" y="0"/>
                </a:cxn>
                <a:cxn ang="0">
                  <a:pos x="36" y="6"/>
                </a:cxn>
                <a:cxn ang="0">
                  <a:pos x="36" y="2"/>
                </a:cxn>
                <a:cxn ang="0">
                  <a:pos x="30" y="6"/>
                </a:cxn>
                <a:cxn ang="0">
                  <a:pos x="28" y="2"/>
                </a:cxn>
                <a:cxn ang="0">
                  <a:pos x="28" y="8"/>
                </a:cxn>
                <a:cxn ang="0">
                  <a:pos x="36" y="10"/>
                </a:cxn>
                <a:cxn ang="0">
                  <a:pos x="36" y="12"/>
                </a:cxn>
                <a:cxn ang="0">
                  <a:pos x="32" y="14"/>
                </a:cxn>
                <a:cxn ang="0">
                  <a:pos x="28" y="10"/>
                </a:cxn>
                <a:cxn ang="0">
                  <a:pos x="24" y="12"/>
                </a:cxn>
                <a:cxn ang="0">
                  <a:pos x="22" y="8"/>
                </a:cxn>
                <a:cxn ang="0">
                  <a:pos x="20" y="10"/>
                </a:cxn>
                <a:cxn ang="0">
                  <a:pos x="18" y="18"/>
                </a:cxn>
                <a:cxn ang="0">
                  <a:pos x="16" y="18"/>
                </a:cxn>
                <a:cxn ang="0">
                  <a:pos x="16" y="14"/>
                </a:cxn>
                <a:cxn ang="0">
                  <a:pos x="10" y="18"/>
                </a:cxn>
                <a:cxn ang="0">
                  <a:pos x="6" y="28"/>
                </a:cxn>
                <a:cxn ang="0">
                  <a:pos x="0" y="34"/>
                </a:cxn>
                <a:cxn ang="0">
                  <a:pos x="0" y="44"/>
                </a:cxn>
                <a:cxn ang="0">
                  <a:pos x="4" y="58"/>
                </a:cxn>
                <a:cxn ang="0">
                  <a:pos x="6" y="58"/>
                </a:cxn>
                <a:cxn ang="0">
                  <a:pos x="10" y="58"/>
                </a:cxn>
                <a:cxn ang="0">
                  <a:pos x="14" y="58"/>
                </a:cxn>
                <a:cxn ang="0">
                  <a:pos x="14" y="58"/>
                </a:cxn>
                <a:cxn ang="0">
                  <a:pos x="18" y="56"/>
                </a:cxn>
                <a:cxn ang="0">
                  <a:pos x="22" y="60"/>
                </a:cxn>
                <a:cxn ang="0">
                  <a:pos x="24" y="60"/>
                </a:cxn>
                <a:cxn ang="0">
                  <a:pos x="24" y="60"/>
                </a:cxn>
              </a:cxnLst>
              <a:rect l="0" t="0" r="r" b="b"/>
              <a:pathLst>
                <a:path w="48" h="60">
                  <a:moveTo>
                    <a:pt x="24" y="60"/>
                  </a:moveTo>
                  <a:lnTo>
                    <a:pt x="30" y="58"/>
                  </a:lnTo>
                  <a:lnTo>
                    <a:pt x="34" y="52"/>
                  </a:lnTo>
                  <a:lnTo>
                    <a:pt x="38" y="48"/>
                  </a:lnTo>
                  <a:lnTo>
                    <a:pt x="40" y="40"/>
                  </a:lnTo>
                  <a:lnTo>
                    <a:pt x="46" y="38"/>
                  </a:lnTo>
                  <a:lnTo>
                    <a:pt x="48" y="34"/>
                  </a:lnTo>
                  <a:lnTo>
                    <a:pt x="44" y="26"/>
                  </a:lnTo>
                  <a:lnTo>
                    <a:pt x="40" y="22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6" y="0"/>
                  </a:lnTo>
                  <a:lnTo>
                    <a:pt x="36" y="6"/>
                  </a:lnTo>
                  <a:lnTo>
                    <a:pt x="36" y="2"/>
                  </a:lnTo>
                  <a:lnTo>
                    <a:pt x="30" y="6"/>
                  </a:lnTo>
                  <a:lnTo>
                    <a:pt x="28" y="2"/>
                  </a:lnTo>
                  <a:lnTo>
                    <a:pt x="28" y="8"/>
                  </a:lnTo>
                  <a:lnTo>
                    <a:pt x="36" y="10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28" y="10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10"/>
                  </a:lnTo>
                  <a:lnTo>
                    <a:pt x="18" y="18"/>
                  </a:lnTo>
                  <a:lnTo>
                    <a:pt x="16" y="18"/>
                  </a:lnTo>
                  <a:lnTo>
                    <a:pt x="16" y="14"/>
                  </a:lnTo>
                  <a:lnTo>
                    <a:pt x="10" y="18"/>
                  </a:lnTo>
                  <a:lnTo>
                    <a:pt x="6" y="28"/>
                  </a:lnTo>
                  <a:lnTo>
                    <a:pt x="0" y="34"/>
                  </a:lnTo>
                  <a:lnTo>
                    <a:pt x="0" y="44"/>
                  </a:lnTo>
                  <a:lnTo>
                    <a:pt x="4" y="58"/>
                  </a:lnTo>
                  <a:lnTo>
                    <a:pt x="6" y="58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8" y="56"/>
                  </a:lnTo>
                  <a:lnTo>
                    <a:pt x="22" y="60"/>
                  </a:lnTo>
                  <a:lnTo>
                    <a:pt x="24" y="60"/>
                  </a:lnTo>
                  <a:lnTo>
                    <a:pt x="24" y="6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8" name="Freeform 828">
              <a:extLst>
                <a:ext uri="{FF2B5EF4-FFF2-40B4-BE49-F238E27FC236}">
                  <a16:creationId xmlns:a16="http://schemas.microsoft.com/office/drawing/2014/main" id="{51FF8DA6-929A-2A43-AA0C-23840F3A1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976" y="2499537"/>
              <a:ext cx="44012" cy="2296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0" y="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42" y="20"/>
                </a:cxn>
                <a:cxn ang="0">
                  <a:pos x="44" y="18"/>
                </a:cxn>
                <a:cxn ang="0">
                  <a:pos x="46" y="14"/>
                </a:cxn>
                <a:cxn ang="0">
                  <a:pos x="40" y="10"/>
                </a:cxn>
                <a:cxn ang="0">
                  <a:pos x="40" y="8"/>
                </a:cxn>
                <a:cxn ang="0">
                  <a:pos x="34" y="4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46" h="24">
                  <a:moveTo>
                    <a:pt x="16" y="0"/>
                  </a:moveTo>
                  <a:lnTo>
                    <a:pt x="10" y="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42" y="20"/>
                  </a:lnTo>
                  <a:lnTo>
                    <a:pt x="44" y="18"/>
                  </a:lnTo>
                  <a:lnTo>
                    <a:pt x="46" y="14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4" y="4"/>
                  </a:lnTo>
                  <a:lnTo>
                    <a:pt x="30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89" name="Freeform 829">
              <a:extLst>
                <a:ext uri="{FF2B5EF4-FFF2-40B4-BE49-F238E27FC236}">
                  <a16:creationId xmlns:a16="http://schemas.microsoft.com/office/drawing/2014/main" id="{FE7A66F6-B1AD-5940-954E-2A8CE8FFC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4494" y="2524414"/>
              <a:ext cx="61235" cy="78457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24" y="70"/>
                </a:cxn>
                <a:cxn ang="0">
                  <a:pos x="22" y="68"/>
                </a:cxn>
                <a:cxn ang="0">
                  <a:pos x="14" y="72"/>
                </a:cxn>
                <a:cxn ang="0">
                  <a:pos x="10" y="58"/>
                </a:cxn>
                <a:cxn ang="0">
                  <a:pos x="8" y="56"/>
                </a:cxn>
                <a:cxn ang="0">
                  <a:pos x="10" y="48"/>
                </a:cxn>
                <a:cxn ang="0">
                  <a:pos x="6" y="42"/>
                </a:cxn>
                <a:cxn ang="0">
                  <a:pos x="8" y="32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4" y="20"/>
                </a:cxn>
                <a:cxn ang="0">
                  <a:pos x="4" y="18"/>
                </a:cxn>
                <a:cxn ang="0">
                  <a:pos x="10" y="18"/>
                </a:cxn>
                <a:cxn ang="0">
                  <a:pos x="8" y="14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18" y="6"/>
                </a:cxn>
                <a:cxn ang="0">
                  <a:pos x="20" y="8"/>
                </a:cxn>
                <a:cxn ang="0">
                  <a:pos x="22" y="4"/>
                </a:cxn>
                <a:cxn ang="0">
                  <a:pos x="24" y="14"/>
                </a:cxn>
                <a:cxn ang="0">
                  <a:pos x="28" y="18"/>
                </a:cxn>
                <a:cxn ang="0">
                  <a:pos x="28" y="18"/>
                </a:cxn>
                <a:cxn ang="0">
                  <a:pos x="48" y="18"/>
                </a:cxn>
                <a:cxn ang="0">
                  <a:pos x="58" y="20"/>
                </a:cxn>
                <a:cxn ang="0">
                  <a:pos x="52" y="30"/>
                </a:cxn>
                <a:cxn ang="0">
                  <a:pos x="42" y="36"/>
                </a:cxn>
                <a:cxn ang="0">
                  <a:pos x="42" y="38"/>
                </a:cxn>
                <a:cxn ang="0">
                  <a:pos x="44" y="46"/>
                </a:cxn>
                <a:cxn ang="0">
                  <a:pos x="46" y="48"/>
                </a:cxn>
                <a:cxn ang="0">
                  <a:pos x="50" y="50"/>
                </a:cxn>
                <a:cxn ang="0">
                  <a:pos x="52" y="44"/>
                </a:cxn>
                <a:cxn ang="0">
                  <a:pos x="56" y="40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4" y="68"/>
                </a:cxn>
                <a:cxn ang="0">
                  <a:pos x="64" y="76"/>
                </a:cxn>
                <a:cxn ang="0">
                  <a:pos x="60" y="74"/>
                </a:cxn>
                <a:cxn ang="0">
                  <a:pos x="60" y="76"/>
                </a:cxn>
                <a:cxn ang="0">
                  <a:pos x="58" y="82"/>
                </a:cxn>
                <a:cxn ang="0">
                  <a:pos x="56" y="78"/>
                </a:cxn>
                <a:cxn ang="0">
                  <a:pos x="54" y="62"/>
                </a:cxn>
                <a:cxn ang="0">
                  <a:pos x="50" y="56"/>
                </a:cxn>
                <a:cxn ang="0">
                  <a:pos x="48" y="54"/>
                </a:cxn>
                <a:cxn ang="0">
                  <a:pos x="42" y="56"/>
                </a:cxn>
                <a:cxn ang="0">
                  <a:pos x="38" y="52"/>
                </a:cxn>
                <a:cxn ang="0">
                  <a:pos x="34" y="56"/>
                </a:cxn>
                <a:cxn ang="0">
                  <a:pos x="36" y="62"/>
                </a:cxn>
                <a:cxn ang="0">
                  <a:pos x="30" y="68"/>
                </a:cxn>
                <a:cxn ang="0">
                  <a:pos x="28" y="66"/>
                </a:cxn>
                <a:cxn ang="0">
                  <a:pos x="28" y="64"/>
                </a:cxn>
                <a:cxn ang="0">
                  <a:pos x="28" y="64"/>
                </a:cxn>
              </a:cxnLst>
              <a:rect l="0" t="0" r="r" b="b"/>
              <a:pathLst>
                <a:path w="64" h="82">
                  <a:moveTo>
                    <a:pt x="28" y="64"/>
                  </a:moveTo>
                  <a:lnTo>
                    <a:pt x="24" y="70"/>
                  </a:lnTo>
                  <a:lnTo>
                    <a:pt x="22" y="68"/>
                  </a:lnTo>
                  <a:lnTo>
                    <a:pt x="14" y="72"/>
                  </a:lnTo>
                  <a:lnTo>
                    <a:pt x="10" y="58"/>
                  </a:lnTo>
                  <a:lnTo>
                    <a:pt x="8" y="56"/>
                  </a:lnTo>
                  <a:lnTo>
                    <a:pt x="10" y="48"/>
                  </a:lnTo>
                  <a:lnTo>
                    <a:pt x="6" y="42"/>
                  </a:lnTo>
                  <a:lnTo>
                    <a:pt x="8" y="32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10" y="18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2" y="4"/>
                  </a:lnTo>
                  <a:lnTo>
                    <a:pt x="24" y="14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48" y="18"/>
                  </a:lnTo>
                  <a:lnTo>
                    <a:pt x="58" y="20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4" y="46"/>
                  </a:lnTo>
                  <a:lnTo>
                    <a:pt x="46" y="48"/>
                  </a:lnTo>
                  <a:lnTo>
                    <a:pt x="50" y="50"/>
                  </a:lnTo>
                  <a:lnTo>
                    <a:pt x="52" y="44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4" y="6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60" y="76"/>
                  </a:lnTo>
                  <a:lnTo>
                    <a:pt x="58" y="82"/>
                  </a:lnTo>
                  <a:lnTo>
                    <a:pt x="56" y="78"/>
                  </a:lnTo>
                  <a:lnTo>
                    <a:pt x="54" y="62"/>
                  </a:lnTo>
                  <a:lnTo>
                    <a:pt x="50" y="56"/>
                  </a:lnTo>
                  <a:lnTo>
                    <a:pt x="48" y="54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56"/>
                  </a:lnTo>
                  <a:lnTo>
                    <a:pt x="36" y="62"/>
                  </a:lnTo>
                  <a:lnTo>
                    <a:pt x="30" y="68"/>
                  </a:lnTo>
                  <a:lnTo>
                    <a:pt x="28" y="66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90" name="Freeform 830">
              <a:extLst>
                <a:ext uri="{FF2B5EF4-FFF2-40B4-BE49-F238E27FC236}">
                  <a16:creationId xmlns:a16="http://schemas.microsoft.com/office/drawing/2014/main" id="{7463A27F-113A-294F-970B-16F85EC81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987" y="2382808"/>
              <a:ext cx="376976" cy="388458"/>
            </a:xfrm>
            <a:custGeom>
              <a:avLst/>
              <a:gdLst/>
              <a:ahLst/>
              <a:cxnLst>
                <a:cxn ang="0">
                  <a:pos x="308" y="184"/>
                </a:cxn>
                <a:cxn ang="0">
                  <a:pos x="318" y="192"/>
                </a:cxn>
                <a:cxn ang="0">
                  <a:pos x="336" y="212"/>
                </a:cxn>
                <a:cxn ang="0">
                  <a:pos x="340" y="186"/>
                </a:cxn>
                <a:cxn ang="0">
                  <a:pos x="364" y="160"/>
                </a:cxn>
                <a:cxn ang="0">
                  <a:pos x="384" y="136"/>
                </a:cxn>
                <a:cxn ang="0">
                  <a:pos x="392" y="120"/>
                </a:cxn>
                <a:cxn ang="0">
                  <a:pos x="378" y="106"/>
                </a:cxn>
                <a:cxn ang="0">
                  <a:pos x="318" y="130"/>
                </a:cxn>
                <a:cxn ang="0">
                  <a:pos x="294" y="144"/>
                </a:cxn>
                <a:cxn ang="0">
                  <a:pos x="278" y="134"/>
                </a:cxn>
                <a:cxn ang="0">
                  <a:pos x="266" y="138"/>
                </a:cxn>
                <a:cxn ang="0">
                  <a:pos x="226" y="144"/>
                </a:cxn>
                <a:cxn ang="0">
                  <a:pos x="172" y="118"/>
                </a:cxn>
                <a:cxn ang="0">
                  <a:pos x="162" y="112"/>
                </a:cxn>
                <a:cxn ang="0">
                  <a:pos x="160" y="84"/>
                </a:cxn>
                <a:cxn ang="0">
                  <a:pos x="146" y="78"/>
                </a:cxn>
                <a:cxn ang="0">
                  <a:pos x="142" y="54"/>
                </a:cxn>
                <a:cxn ang="0">
                  <a:pos x="154" y="54"/>
                </a:cxn>
                <a:cxn ang="0">
                  <a:pos x="148" y="36"/>
                </a:cxn>
                <a:cxn ang="0">
                  <a:pos x="158" y="26"/>
                </a:cxn>
                <a:cxn ang="0">
                  <a:pos x="160" y="10"/>
                </a:cxn>
                <a:cxn ang="0">
                  <a:pos x="150" y="0"/>
                </a:cxn>
                <a:cxn ang="0">
                  <a:pos x="118" y="20"/>
                </a:cxn>
                <a:cxn ang="0">
                  <a:pos x="84" y="18"/>
                </a:cxn>
                <a:cxn ang="0">
                  <a:pos x="82" y="32"/>
                </a:cxn>
                <a:cxn ang="0">
                  <a:pos x="84" y="50"/>
                </a:cxn>
                <a:cxn ang="0">
                  <a:pos x="96" y="64"/>
                </a:cxn>
                <a:cxn ang="0">
                  <a:pos x="90" y="80"/>
                </a:cxn>
                <a:cxn ang="0">
                  <a:pos x="72" y="98"/>
                </a:cxn>
                <a:cxn ang="0">
                  <a:pos x="38" y="130"/>
                </a:cxn>
                <a:cxn ang="0">
                  <a:pos x="28" y="158"/>
                </a:cxn>
                <a:cxn ang="0">
                  <a:pos x="40" y="178"/>
                </a:cxn>
                <a:cxn ang="0">
                  <a:pos x="22" y="182"/>
                </a:cxn>
                <a:cxn ang="0">
                  <a:pos x="2" y="184"/>
                </a:cxn>
                <a:cxn ang="0">
                  <a:pos x="12" y="202"/>
                </a:cxn>
                <a:cxn ang="0">
                  <a:pos x="28" y="204"/>
                </a:cxn>
                <a:cxn ang="0">
                  <a:pos x="12" y="212"/>
                </a:cxn>
                <a:cxn ang="0">
                  <a:pos x="54" y="208"/>
                </a:cxn>
                <a:cxn ang="0">
                  <a:pos x="58" y="214"/>
                </a:cxn>
                <a:cxn ang="0">
                  <a:pos x="62" y="236"/>
                </a:cxn>
                <a:cxn ang="0">
                  <a:pos x="64" y="264"/>
                </a:cxn>
                <a:cxn ang="0">
                  <a:pos x="78" y="306"/>
                </a:cxn>
                <a:cxn ang="0">
                  <a:pos x="90" y="332"/>
                </a:cxn>
                <a:cxn ang="0">
                  <a:pos x="128" y="406"/>
                </a:cxn>
                <a:cxn ang="0">
                  <a:pos x="150" y="376"/>
                </a:cxn>
                <a:cxn ang="0">
                  <a:pos x="160" y="332"/>
                </a:cxn>
                <a:cxn ang="0">
                  <a:pos x="164" y="302"/>
                </a:cxn>
                <a:cxn ang="0">
                  <a:pos x="176" y="294"/>
                </a:cxn>
                <a:cxn ang="0">
                  <a:pos x="226" y="252"/>
                </a:cxn>
                <a:cxn ang="0">
                  <a:pos x="254" y="222"/>
                </a:cxn>
                <a:cxn ang="0">
                  <a:pos x="274" y="220"/>
                </a:cxn>
                <a:cxn ang="0">
                  <a:pos x="274" y="204"/>
                </a:cxn>
                <a:cxn ang="0">
                  <a:pos x="266" y="170"/>
                </a:cxn>
                <a:cxn ang="0">
                  <a:pos x="270" y="162"/>
                </a:cxn>
                <a:cxn ang="0">
                  <a:pos x="280" y="150"/>
                </a:cxn>
                <a:cxn ang="0">
                  <a:pos x="290" y="162"/>
                </a:cxn>
              </a:cxnLst>
              <a:rect l="0" t="0" r="r" b="b"/>
              <a:pathLst>
                <a:path w="394" h="406">
                  <a:moveTo>
                    <a:pt x="294" y="166"/>
                  </a:moveTo>
                  <a:lnTo>
                    <a:pt x="314" y="166"/>
                  </a:lnTo>
                  <a:lnTo>
                    <a:pt x="324" y="168"/>
                  </a:lnTo>
                  <a:lnTo>
                    <a:pt x="318" y="178"/>
                  </a:lnTo>
                  <a:lnTo>
                    <a:pt x="308" y="184"/>
                  </a:lnTo>
                  <a:lnTo>
                    <a:pt x="308" y="186"/>
                  </a:lnTo>
                  <a:lnTo>
                    <a:pt x="310" y="194"/>
                  </a:lnTo>
                  <a:lnTo>
                    <a:pt x="312" y="196"/>
                  </a:lnTo>
                  <a:lnTo>
                    <a:pt x="316" y="198"/>
                  </a:lnTo>
                  <a:lnTo>
                    <a:pt x="318" y="192"/>
                  </a:lnTo>
                  <a:lnTo>
                    <a:pt x="322" y="188"/>
                  </a:lnTo>
                  <a:lnTo>
                    <a:pt x="322" y="188"/>
                  </a:lnTo>
                  <a:lnTo>
                    <a:pt x="326" y="200"/>
                  </a:lnTo>
                  <a:lnTo>
                    <a:pt x="330" y="216"/>
                  </a:lnTo>
                  <a:lnTo>
                    <a:pt x="336" y="212"/>
                  </a:lnTo>
                  <a:lnTo>
                    <a:pt x="334" y="204"/>
                  </a:lnTo>
                  <a:lnTo>
                    <a:pt x="336" y="200"/>
                  </a:lnTo>
                  <a:lnTo>
                    <a:pt x="338" y="200"/>
                  </a:lnTo>
                  <a:lnTo>
                    <a:pt x="338" y="188"/>
                  </a:lnTo>
                  <a:lnTo>
                    <a:pt x="340" y="186"/>
                  </a:lnTo>
                  <a:lnTo>
                    <a:pt x="350" y="186"/>
                  </a:lnTo>
                  <a:lnTo>
                    <a:pt x="350" y="186"/>
                  </a:lnTo>
                  <a:lnTo>
                    <a:pt x="356" y="172"/>
                  </a:lnTo>
                  <a:lnTo>
                    <a:pt x="356" y="168"/>
                  </a:lnTo>
                  <a:lnTo>
                    <a:pt x="364" y="160"/>
                  </a:lnTo>
                  <a:lnTo>
                    <a:pt x="364" y="152"/>
                  </a:lnTo>
                  <a:lnTo>
                    <a:pt x="366" y="148"/>
                  </a:lnTo>
                  <a:lnTo>
                    <a:pt x="372" y="144"/>
                  </a:lnTo>
                  <a:lnTo>
                    <a:pt x="376" y="138"/>
                  </a:lnTo>
                  <a:lnTo>
                    <a:pt x="384" y="136"/>
                  </a:lnTo>
                  <a:lnTo>
                    <a:pt x="388" y="138"/>
                  </a:lnTo>
                  <a:lnTo>
                    <a:pt x="390" y="130"/>
                  </a:lnTo>
                  <a:lnTo>
                    <a:pt x="394" y="126"/>
                  </a:lnTo>
                  <a:lnTo>
                    <a:pt x="394" y="124"/>
                  </a:lnTo>
                  <a:lnTo>
                    <a:pt x="392" y="120"/>
                  </a:lnTo>
                  <a:lnTo>
                    <a:pt x="390" y="120"/>
                  </a:lnTo>
                  <a:lnTo>
                    <a:pt x="380" y="118"/>
                  </a:lnTo>
                  <a:lnTo>
                    <a:pt x="380" y="112"/>
                  </a:lnTo>
                  <a:lnTo>
                    <a:pt x="378" y="110"/>
                  </a:lnTo>
                  <a:lnTo>
                    <a:pt x="378" y="106"/>
                  </a:lnTo>
                  <a:lnTo>
                    <a:pt x="374" y="104"/>
                  </a:lnTo>
                  <a:lnTo>
                    <a:pt x="364" y="108"/>
                  </a:lnTo>
                  <a:lnTo>
                    <a:pt x="356" y="106"/>
                  </a:lnTo>
                  <a:lnTo>
                    <a:pt x="336" y="122"/>
                  </a:lnTo>
                  <a:lnTo>
                    <a:pt x="318" y="130"/>
                  </a:lnTo>
                  <a:lnTo>
                    <a:pt x="318" y="132"/>
                  </a:lnTo>
                  <a:lnTo>
                    <a:pt x="324" y="136"/>
                  </a:lnTo>
                  <a:lnTo>
                    <a:pt x="322" y="140"/>
                  </a:lnTo>
                  <a:lnTo>
                    <a:pt x="320" y="142"/>
                  </a:lnTo>
                  <a:lnTo>
                    <a:pt x="294" y="144"/>
                  </a:lnTo>
                  <a:lnTo>
                    <a:pt x="290" y="146"/>
                  </a:lnTo>
                  <a:lnTo>
                    <a:pt x="280" y="144"/>
                  </a:lnTo>
                  <a:lnTo>
                    <a:pt x="278" y="138"/>
                  </a:lnTo>
                  <a:lnTo>
                    <a:pt x="280" y="136"/>
                  </a:lnTo>
                  <a:lnTo>
                    <a:pt x="278" y="134"/>
                  </a:lnTo>
                  <a:lnTo>
                    <a:pt x="278" y="128"/>
                  </a:lnTo>
                  <a:lnTo>
                    <a:pt x="276" y="126"/>
                  </a:lnTo>
                  <a:lnTo>
                    <a:pt x="268" y="128"/>
                  </a:lnTo>
                  <a:lnTo>
                    <a:pt x="266" y="132"/>
                  </a:lnTo>
                  <a:lnTo>
                    <a:pt x="266" y="138"/>
                  </a:lnTo>
                  <a:lnTo>
                    <a:pt x="266" y="142"/>
                  </a:lnTo>
                  <a:lnTo>
                    <a:pt x="268" y="144"/>
                  </a:lnTo>
                  <a:lnTo>
                    <a:pt x="268" y="150"/>
                  </a:lnTo>
                  <a:lnTo>
                    <a:pt x="256" y="150"/>
                  </a:lnTo>
                  <a:lnTo>
                    <a:pt x="226" y="144"/>
                  </a:lnTo>
                  <a:lnTo>
                    <a:pt x="218" y="136"/>
                  </a:lnTo>
                  <a:lnTo>
                    <a:pt x="198" y="136"/>
                  </a:lnTo>
                  <a:lnTo>
                    <a:pt x="194" y="132"/>
                  </a:lnTo>
                  <a:lnTo>
                    <a:pt x="182" y="126"/>
                  </a:lnTo>
                  <a:lnTo>
                    <a:pt x="172" y="118"/>
                  </a:lnTo>
                  <a:lnTo>
                    <a:pt x="168" y="118"/>
                  </a:lnTo>
                  <a:lnTo>
                    <a:pt x="166" y="118"/>
                  </a:lnTo>
                  <a:lnTo>
                    <a:pt x="164" y="114"/>
                  </a:lnTo>
                  <a:lnTo>
                    <a:pt x="162" y="114"/>
                  </a:lnTo>
                  <a:lnTo>
                    <a:pt x="162" y="112"/>
                  </a:lnTo>
                  <a:lnTo>
                    <a:pt x="164" y="106"/>
                  </a:lnTo>
                  <a:lnTo>
                    <a:pt x="166" y="98"/>
                  </a:lnTo>
                  <a:lnTo>
                    <a:pt x="172" y="92"/>
                  </a:lnTo>
                  <a:lnTo>
                    <a:pt x="174" y="92"/>
                  </a:lnTo>
                  <a:lnTo>
                    <a:pt x="160" y="84"/>
                  </a:lnTo>
                  <a:lnTo>
                    <a:pt x="160" y="82"/>
                  </a:lnTo>
                  <a:lnTo>
                    <a:pt x="154" y="82"/>
                  </a:lnTo>
                  <a:lnTo>
                    <a:pt x="154" y="80"/>
                  </a:lnTo>
                  <a:lnTo>
                    <a:pt x="146" y="80"/>
                  </a:lnTo>
                  <a:lnTo>
                    <a:pt x="146" y="78"/>
                  </a:lnTo>
                  <a:lnTo>
                    <a:pt x="142" y="74"/>
                  </a:lnTo>
                  <a:lnTo>
                    <a:pt x="144" y="64"/>
                  </a:lnTo>
                  <a:lnTo>
                    <a:pt x="140" y="60"/>
                  </a:lnTo>
                  <a:lnTo>
                    <a:pt x="140" y="56"/>
                  </a:lnTo>
                  <a:lnTo>
                    <a:pt x="142" y="54"/>
                  </a:lnTo>
                  <a:lnTo>
                    <a:pt x="146" y="58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2" y="56"/>
                  </a:lnTo>
                  <a:lnTo>
                    <a:pt x="154" y="54"/>
                  </a:lnTo>
                  <a:lnTo>
                    <a:pt x="152" y="48"/>
                  </a:lnTo>
                  <a:lnTo>
                    <a:pt x="152" y="46"/>
                  </a:lnTo>
                  <a:lnTo>
                    <a:pt x="148" y="46"/>
                  </a:lnTo>
                  <a:lnTo>
                    <a:pt x="146" y="42"/>
                  </a:lnTo>
                  <a:lnTo>
                    <a:pt x="148" y="36"/>
                  </a:lnTo>
                  <a:lnTo>
                    <a:pt x="146" y="32"/>
                  </a:lnTo>
                  <a:lnTo>
                    <a:pt x="152" y="32"/>
                  </a:lnTo>
                  <a:lnTo>
                    <a:pt x="154" y="30"/>
                  </a:lnTo>
                  <a:lnTo>
                    <a:pt x="154" y="26"/>
                  </a:lnTo>
                  <a:lnTo>
                    <a:pt x="158" y="26"/>
                  </a:lnTo>
                  <a:lnTo>
                    <a:pt x="158" y="24"/>
                  </a:lnTo>
                  <a:lnTo>
                    <a:pt x="160" y="20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0" y="10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6" y="2"/>
                  </a:lnTo>
                  <a:lnTo>
                    <a:pt x="150" y="0"/>
                  </a:lnTo>
                  <a:lnTo>
                    <a:pt x="144" y="2"/>
                  </a:lnTo>
                  <a:lnTo>
                    <a:pt x="132" y="8"/>
                  </a:lnTo>
                  <a:lnTo>
                    <a:pt x="128" y="8"/>
                  </a:lnTo>
                  <a:lnTo>
                    <a:pt x="120" y="14"/>
                  </a:lnTo>
                  <a:lnTo>
                    <a:pt x="118" y="20"/>
                  </a:lnTo>
                  <a:lnTo>
                    <a:pt x="112" y="20"/>
                  </a:lnTo>
                  <a:lnTo>
                    <a:pt x="110" y="22"/>
                  </a:lnTo>
                  <a:lnTo>
                    <a:pt x="106" y="20"/>
                  </a:lnTo>
                  <a:lnTo>
                    <a:pt x="100" y="24"/>
                  </a:lnTo>
                  <a:lnTo>
                    <a:pt x="84" y="18"/>
                  </a:lnTo>
                  <a:lnTo>
                    <a:pt x="78" y="20"/>
                  </a:lnTo>
                  <a:lnTo>
                    <a:pt x="76" y="26"/>
                  </a:lnTo>
                  <a:lnTo>
                    <a:pt x="80" y="28"/>
                  </a:lnTo>
                  <a:lnTo>
                    <a:pt x="78" y="30"/>
                  </a:lnTo>
                  <a:lnTo>
                    <a:pt x="82" y="32"/>
                  </a:lnTo>
                  <a:lnTo>
                    <a:pt x="80" y="36"/>
                  </a:lnTo>
                  <a:lnTo>
                    <a:pt x="82" y="40"/>
                  </a:lnTo>
                  <a:lnTo>
                    <a:pt x="78" y="44"/>
                  </a:lnTo>
                  <a:lnTo>
                    <a:pt x="84" y="48"/>
                  </a:lnTo>
                  <a:lnTo>
                    <a:pt x="84" y="50"/>
                  </a:lnTo>
                  <a:lnTo>
                    <a:pt x="88" y="52"/>
                  </a:lnTo>
                  <a:lnTo>
                    <a:pt x="90" y="56"/>
                  </a:lnTo>
                  <a:lnTo>
                    <a:pt x="96" y="58"/>
                  </a:lnTo>
                  <a:lnTo>
                    <a:pt x="98" y="62"/>
                  </a:lnTo>
                  <a:lnTo>
                    <a:pt x="96" y="64"/>
                  </a:lnTo>
                  <a:lnTo>
                    <a:pt x="88" y="66"/>
                  </a:lnTo>
                  <a:lnTo>
                    <a:pt x="88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4" y="82"/>
                  </a:lnTo>
                  <a:lnTo>
                    <a:pt x="78" y="90"/>
                  </a:lnTo>
                  <a:lnTo>
                    <a:pt x="76" y="94"/>
                  </a:lnTo>
                  <a:lnTo>
                    <a:pt x="72" y="98"/>
                  </a:lnTo>
                  <a:lnTo>
                    <a:pt x="64" y="110"/>
                  </a:lnTo>
                  <a:lnTo>
                    <a:pt x="58" y="116"/>
                  </a:lnTo>
                  <a:lnTo>
                    <a:pt x="50" y="126"/>
                  </a:lnTo>
                  <a:lnTo>
                    <a:pt x="42" y="128"/>
                  </a:lnTo>
                  <a:lnTo>
                    <a:pt x="38" y="130"/>
                  </a:lnTo>
                  <a:lnTo>
                    <a:pt x="32" y="126"/>
                  </a:lnTo>
                  <a:lnTo>
                    <a:pt x="20" y="140"/>
                  </a:lnTo>
                  <a:lnTo>
                    <a:pt x="20" y="146"/>
                  </a:lnTo>
                  <a:lnTo>
                    <a:pt x="28" y="148"/>
                  </a:lnTo>
                  <a:lnTo>
                    <a:pt x="28" y="158"/>
                  </a:lnTo>
                  <a:lnTo>
                    <a:pt x="30" y="160"/>
                  </a:lnTo>
                  <a:lnTo>
                    <a:pt x="34" y="160"/>
                  </a:lnTo>
                  <a:lnTo>
                    <a:pt x="36" y="166"/>
                  </a:lnTo>
                  <a:lnTo>
                    <a:pt x="40" y="174"/>
                  </a:lnTo>
                  <a:lnTo>
                    <a:pt x="40" y="178"/>
                  </a:lnTo>
                  <a:lnTo>
                    <a:pt x="40" y="180"/>
                  </a:lnTo>
                  <a:lnTo>
                    <a:pt x="36" y="182"/>
                  </a:lnTo>
                  <a:lnTo>
                    <a:pt x="32" y="178"/>
                  </a:lnTo>
                  <a:lnTo>
                    <a:pt x="26" y="182"/>
                  </a:lnTo>
                  <a:lnTo>
                    <a:pt x="22" y="182"/>
                  </a:lnTo>
                  <a:lnTo>
                    <a:pt x="20" y="180"/>
                  </a:lnTo>
                  <a:lnTo>
                    <a:pt x="12" y="180"/>
                  </a:lnTo>
                  <a:lnTo>
                    <a:pt x="10" y="180"/>
                  </a:lnTo>
                  <a:lnTo>
                    <a:pt x="10" y="184"/>
                  </a:lnTo>
                  <a:lnTo>
                    <a:pt x="2" y="184"/>
                  </a:lnTo>
                  <a:lnTo>
                    <a:pt x="0" y="188"/>
                  </a:lnTo>
                  <a:lnTo>
                    <a:pt x="0" y="190"/>
                  </a:lnTo>
                  <a:lnTo>
                    <a:pt x="2" y="192"/>
                  </a:lnTo>
                  <a:lnTo>
                    <a:pt x="6" y="198"/>
                  </a:lnTo>
                  <a:lnTo>
                    <a:pt x="12" y="202"/>
                  </a:lnTo>
                  <a:lnTo>
                    <a:pt x="22" y="202"/>
                  </a:lnTo>
                  <a:lnTo>
                    <a:pt x="28" y="200"/>
                  </a:lnTo>
                  <a:lnTo>
                    <a:pt x="30" y="198"/>
                  </a:lnTo>
                  <a:lnTo>
                    <a:pt x="30" y="198"/>
                  </a:lnTo>
                  <a:lnTo>
                    <a:pt x="28" y="204"/>
                  </a:lnTo>
                  <a:lnTo>
                    <a:pt x="24" y="208"/>
                  </a:lnTo>
                  <a:lnTo>
                    <a:pt x="14" y="210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2" y="212"/>
                  </a:lnTo>
                  <a:lnTo>
                    <a:pt x="30" y="230"/>
                  </a:lnTo>
                  <a:lnTo>
                    <a:pt x="42" y="230"/>
                  </a:lnTo>
                  <a:lnTo>
                    <a:pt x="50" y="226"/>
                  </a:lnTo>
                  <a:lnTo>
                    <a:pt x="54" y="222"/>
                  </a:lnTo>
                  <a:lnTo>
                    <a:pt x="54" y="208"/>
                  </a:lnTo>
                  <a:lnTo>
                    <a:pt x="56" y="210"/>
                  </a:lnTo>
                  <a:lnTo>
                    <a:pt x="64" y="210"/>
                  </a:lnTo>
                  <a:lnTo>
                    <a:pt x="62" y="212"/>
                  </a:lnTo>
                  <a:lnTo>
                    <a:pt x="60" y="212"/>
                  </a:lnTo>
                  <a:lnTo>
                    <a:pt x="58" y="214"/>
                  </a:lnTo>
                  <a:lnTo>
                    <a:pt x="58" y="218"/>
                  </a:lnTo>
                  <a:lnTo>
                    <a:pt x="60" y="220"/>
                  </a:lnTo>
                  <a:lnTo>
                    <a:pt x="60" y="226"/>
                  </a:lnTo>
                  <a:lnTo>
                    <a:pt x="62" y="226"/>
                  </a:lnTo>
                  <a:lnTo>
                    <a:pt x="62" y="236"/>
                  </a:lnTo>
                  <a:lnTo>
                    <a:pt x="60" y="24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4" y="256"/>
                  </a:lnTo>
                  <a:lnTo>
                    <a:pt x="64" y="264"/>
                  </a:lnTo>
                  <a:lnTo>
                    <a:pt x="68" y="280"/>
                  </a:lnTo>
                  <a:lnTo>
                    <a:pt x="68" y="292"/>
                  </a:lnTo>
                  <a:lnTo>
                    <a:pt x="74" y="302"/>
                  </a:lnTo>
                  <a:lnTo>
                    <a:pt x="76" y="306"/>
                  </a:lnTo>
                  <a:lnTo>
                    <a:pt x="78" y="306"/>
                  </a:lnTo>
                  <a:lnTo>
                    <a:pt x="78" y="308"/>
                  </a:lnTo>
                  <a:lnTo>
                    <a:pt x="78" y="312"/>
                  </a:lnTo>
                  <a:lnTo>
                    <a:pt x="78" y="312"/>
                  </a:lnTo>
                  <a:lnTo>
                    <a:pt x="82" y="316"/>
                  </a:lnTo>
                  <a:lnTo>
                    <a:pt x="90" y="332"/>
                  </a:lnTo>
                  <a:lnTo>
                    <a:pt x="94" y="350"/>
                  </a:lnTo>
                  <a:lnTo>
                    <a:pt x="102" y="360"/>
                  </a:lnTo>
                  <a:lnTo>
                    <a:pt x="114" y="394"/>
                  </a:lnTo>
                  <a:lnTo>
                    <a:pt x="124" y="406"/>
                  </a:lnTo>
                  <a:lnTo>
                    <a:pt x="128" y="406"/>
                  </a:lnTo>
                  <a:lnTo>
                    <a:pt x="134" y="400"/>
                  </a:lnTo>
                  <a:lnTo>
                    <a:pt x="136" y="394"/>
                  </a:lnTo>
                  <a:lnTo>
                    <a:pt x="146" y="390"/>
                  </a:lnTo>
                  <a:lnTo>
                    <a:pt x="146" y="386"/>
                  </a:lnTo>
                  <a:lnTo>
                    <a:pt x="150" y="376"/>
                  </a:lnTo>
                  <a:lnTo>
                    <a:pt x="158" y="376"/>
                  </a:lnTo>
                  <a:lnTo>
                    <a:pt x="156" y="358"/>
                  </a:lnTo>
                  <a:lnTo>
                    <a:pt x="164" y="338"/>
                  </a:lnTo>
                  <a:lnTo>
                    <a:pt x="164" y="334"/>
                  </a:lnTo>
                  <a:lnTo>
                    <a:pt x="160" y="332"/>
                  </a:lnTo>
                  <a:lnTo>
                    <a:pt x="162" y="332"/>
                  </a:lnTo>
                  <a:lnTo>
                    <a:pt x="160" y="324"/>
                  </a:lnTo>
                  <a:lnTo>
                    <a:pt x="162" y="318"/>
                  </a:lnTo>
                  <a:lnTo>
                    <a:pt x="160" y="308"/>
                  </a:lnTo>
                  <a:lnTo>
                    <a:pt x="164" y="302"/>
                  </a:lnTo>
                  <a:lnTo>
                    <a:pt x="168" y="300"/>
                  </a:lnTo>
                  <a:lnTo>
                    <a:pt x="170" y="302"/>
                  </a:lnTo>
                  <a:lnTo>
                    <a:pt x="172" y="302"/>
                  </a:lnTo>
                  <a:lnTo>
                    <a:pt x="174" y="298"/>
                  </a:lnTo>
                  <a:lnTo>
                    <a:pt x="176" y="294"/>
                  </a:lnTo>
                  <a:lnTo>
                    <a:pt x="182" y="294"/>
                  </a:lnTo>
                  <a:lnTo>
                    <a:pt x="188" y="292"/>
                  </a:lnTo>
                  <a:lnTo>
                    <a:pt x="192" y="284"/>
                  </a:lnTo>
                  <a:lnTo>
                    <a:pt x="216" y="266"/>
                  </a:lnTo>
                  <a:lnTo>
                    <a:pt x="226" y="252"/>
                  </a:lnTo>
                  <a:lnTo>
                    <a:pt x="236" y="246"/>
                  </a:lnTo>
                  <a:lnTo>
                    <a:pt x="244" y="244"/>
                  </a:lnTo>
                  <a:lnTo>
                    <a:pt x="254" y="232"/>
                  </a:lnTo>
                  <a:lnTo>
                    <a:pt x="252" y="226"/>
                  </a:lnTo>
                  <a:lnTo>
                    <a:pt x="254" y="222"/>
                  </a:lnTo>
                  <a:lnTo>
                    <a:pt x="266" y="218"/>
                  </a:lnTo>
                  <a:lnTo>
                    <a:pt x="268" y="212"/>
                  </a:lnTo>
                  <a:lnTo>
                    <a:pt x="268" y="218"/>
                  </a:lnTo>
                  <a:lnTo>
                    <a:pt x="270" y="220"/>
                  </a:lnTo>
                  <a:lnTo>
                    <a:pt x="274" y="220"/>
                  </a:lnTo>
                  <a:lnTo>
                    <a:pt x="276" y="216"/>
                  </a:lnTo>
                  <a:lnTo>
                    <a:pt x="278" y="220"/>
                  </a:lnTo>
                  <a:lnTo>
                    <a:pt x="280" y="220"/>
                  </a:lnTo>
                  <a:lnTo>
                    <a:pt x="276" y="206"/>
                  </a:lnTo>
                  <a:lnTo>
                    <a:pt x="274" y="204"/>
                  </a:lnTo>
                  <a:lnTo>
                    <a:pt x="276" y="196"/>
                  </a:lnTo>
                  <a:lnTo>
                    <a:pt x="272" y="190"/>
                  </a:lnTo>
                  <a:lnTo>
                    <a:pt x="274" y="180"/>
                  </a:lnTo>
                  <a:lnTo>
                    <a:pt x="266" y="172"/>
                  </a:lnTo>
                  <a:lnTo>
                    <a:pt x="266" y="170"/>
                  </a:lnTo>
                  <a:lnTo>
                    <a:pt x="270" y="168"/>
                  </a:lnTo>
                  <a:lnTo>
                    <a:pt x="270" y="166"/>
                  </a:lnTo>
                  <a:lnTo>
                    <a:pt x="276" y="166"/>
                  </a:lnTo>
                  <a:lnTo>
                    <a:pt x="274" y="162"/>
                  </a:lnTo>
                  <a:lnTo>
                    <a:pt x="270" y="162"/>
                  </a:lnTo>
                  <a:lnTo>
                    <a:pt x="268" y="158"/>
                  </a:lnTo>
                  <a:lnTo>
                    <a:pt x="272" y="148"/>
                  </a:lnTo>
                  <a:lnTo>
                    <a:pt x="276" y="154"/>
                  </a:lnTo>
                  <a:lnTo>
                    <a:pt x="278" y="148"/>
                  </a:lnTo>
                  <a:lnTo>
                    <a:pt x="280" y="150"/>
                  </a:lnTo>
                  <a:lnTo>
                    <a:pt x="282" y="156"/>
                  </a:lnTo>
                  <a:lnTo>
                    <a:pt x="284" y="154"/>
                  </a:lnTo>
                  <a:lnTo>
                    <a:pt x="286" y="156"/>
                  </a:lnTo>
                  <a:lnTo>
                    <a:pt x="288" y="152"/>
                  </a:lnTo>
                  <a:lnTo>
                    <a:pt x="290" y="162"/>
                  </a:lnTo>
                  <a:lnTo>
                    <a:pt x="294" y="166"/>
                  </a:lnTo>
                  <a:lnTo>
                    <a:pt x="294" y="166"/>
                  </a:lnTo>
                  <a:lnTo>
                    <a:pt x="294" y="166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91" name="Freeform 831">
              <a:extLst>
                <a:ext uri="{FF2B5EF4-FFF2-40B4-BE49-F238E27FC236}">
                  <a16:creationId xmlns:a16="http://schemas.microsoft.com/office/drawing/2014/main" id="{0FC69655-5734-A847-9EB8-B6E2E87E6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2581" y="2091943"/>
              <a:ext cx="405680" cy="199013"/>
            </a:xfrm>
            <a:custGeom>
              <a:avLst/>
              <a:gdLst/>
              <a:ahLst/>
              <a:cxnLst>
                <a:cxn ang="0">
                  <a:pos x="18" y="88"/>
                </a:cxn>
                <a:cxn ang="0">
                  <a:pos x="14" y="88"/>
                </a:cxn>
                <a:cxn ang="0">
                  <a:pos x="4" y="78"/>
                </a:cxn>
                <a:cxn ang="0">
                  <a:pos x="6" y="58"/>
                </a:cxn>
                <a:cxn ang="0">
                  <a:pos x="54" y="34"/>
                </a:cxn>
                <a:cxn ang="0">
                  <a:pos x="94" y="46"/>
                </a:cxn>
                <a:cxn ang="0">
                  <a:pos x="136" y="44"/>
                </a:cxn>
                <a:cxn ang="0">
                  <a:pos x="138" y="32"/>
                </a:cxn>
                <a:cxn ang="0">
                  <a:pos x="152" y="0"/>
                </a:cxn>
                <a:cxn ang="0">
                  <a:pos x="192" y="30"/>
                </a:cxn>
                <a:cxn ang="0">
                  <a:pos x="212" y="40"/>
                </a:cxn>
                <a:cxn ang="0">
                  <a:pos x="238" y="34"/>
                </a:cxn>
                <a:cxn ang="0">
                  <a:pos x="280" y="58"/>
                </a:cxn>
                <a:cxn ang="0">
                  <a:pos x="336" y="56"/>
                </a:cxn>
                <a:cxn ang="0">
                  <a:pos x="374" y="50"/>
                </a:cxn>
                <a:cxn ang="0">
                  <a:pos x="372" y="62"/>
                </a:cxn>
                <a:cxn ang="0">
                  <a:pos x="370" y="80"/>
                </a:cxn>
                <a:cxn ang="0">
                  <a:pos x="374" y="94"/>
                </a:cxn>
                <a:cxn ang="0">
                  <a:pos x="396" y="94"/>
                </a:cxn>
                <a:cxn ang="0">
                  <a:pos x="412" y="92"/>
                </a:cxn>
                <a:cxn ang="0">
                  <a:pos x="420" y="102"/>
                </a:cxn>
                <a:cxn ang="0">
                  <a:pos x="424" y="110"/>
                </a:cxn>
                <a:cxn ang="0">
                  <a:pos x="406" y="114"/>
                </a:cxn>
                <a:cxn ang="0">
                  <a:pos x="372" y="132"/>
                </a:cxn>
                <a:cxn ang="0">
                  <a:pos x="360" y="136"/>
                </a:cxn>
                <a:cxn ang="0">
                  <a:pos x="344" y="150"/>
                </a:cxn>
                <a:cxn ang="0">
                  <a:pos x="328" y="144"/>
                </a:cxn>
                <a:cxn ang="0">
                  <a:pos x="318" y="158"/>
                </a:cxn>
                <a:cxn ang="0">
                  <a:pos x="322" y="168"/>
                </a:cxn>
                <a:cxn ang="0">
                  <a:pos x="282" y="194"/>
                </a:cxn>
                <a:cxn ang="0">
                  <a:pos x="266" y="192"/>
                </a:cxn>
                <a:cxn ang="0">
                  <a:pos x="248" y="200"/>
                </a:cxn>
                <a:cxn ang="0">
                  <a:pos x="220" y="204"/>
                </a:cxn>
                <a:cxn ang="0">
                  <a:pos x="196" y="198"/>
                </a:cxn>
                <a:cxn ang="0">
                  <a:pos x="174" y="186"/>
                </a:cxn>
                <a:cxn ang="0">
                  <a:pos x="120" y="186"/>
                </a:cxn>
                <a:cxn ang="0">
                  <a:pos x="100" y="158"/>
                </a:cxn>
                <a:cxn ang="0">
                  <a:pos x="60" y="146"/>
                </a:cxn>
                <a:cxn ang="0">
                  <a:pos x="40" y="132"/>
                </a:cxn>
                <a:cxn ang="0">
                  <a:pos x="32" y="96"/>
                </a:cxn>
                <a:cxn ang="0">
                  <a:pos x="30" y="92"/>
                </a:cxn>
              </a:cxnLst>
              <a:rect l="0" t="0" r="r" b="b"/>
              <a:pathLst>
                <a:path w="424" h="208">
                  <a:moveTo>
                    <a:pt x="30" y="92"/>
                  </a:moveTo>
                  <a:lnTo>
                    <a:pt x="18" y="88"/>
                  </a:lnTo>
                  <a:lnTo>
                    <a:pt x="16" y="90"/>
                  </a:lnTo>
                  <a:lnTo>
                    <a:pt x="14" y="88"/>
                  </a:lnTo>
                  <a:lnTo>
                    <a:pt x="10" y="84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6" y="58"/>
                  </a:lnTo>
                  <a:lnTo>
                    <a:pt x="30" y="46"/>
                  </a:lnTo>
                  <a:lnTo>
                    <a:pt x="54" y="34"/>
                  </a:lnTo>
                  <a:lnTo>
                    <a:pt x="86" y="38"/>
                  </a:lnTo>
                  <a:lnTo>
                    <a:pt x="94" y="46"/>
                  </a:lnTo>
                  <a:lnTo>
                    <a:pt x="134" y="46"/>
                  </a:lnTo>
                  <a:lnTo>
                    <a:pt x="136" y="44"/>
                  </a:lnTo>
                  <a:lnTo>
                    <a:pt x="136" y="36"/>
                  </a:lnTo>
                  <a:lnTo>
                    <a:pt x="138" y="32"/>
                  </a:lnTo>
                  <a:lnTo>
                    <a:pt x="134" y="16"/>
                  </a:lnTo>
                  <a:lnTo>
                    <a:pt x="152" y="0"/>
                  </a:lnTo>
                  <a:lnTo>
                    <a:pt x="188" y="14"/>
                  </a:lnTo>
                  <a:lnTo>
                    <a:pt x="192" y="30"/>
                  </a:lnTo>
                  <a:lnTo>
                    <a:pt x="202" y="38"/>
                  </a:lnTo>
                  <a:lnTo>
                    <a:pt x="212" y="40"/>
                  </a:lnTo>
                  <a:lnTo>
                    <a:pt x="230" y="32"/>
                  </a:lnTo>
                  <a:lnTo>
                    <a:pt x="238" y="34"/>
                  </a:lnTo>
                  <a:lnTo>
                    <a:pt x="270" y="50"/>
                  </a:lnTo>
                  <a:lnTo>
                    <a:pt x="280" y="58"/>
                  </a:lnTo>
                  <a:lnTo>
                    <a:pt x="308" y="64"/>
                  </a:lnTo>
                  <a:lnTo>
                    <a:pt x="336" y="56"/>
                  </a:lnTo>
                  <a:lnTo>
                    <a:pt x="358" y="42"/>
                  </a:lnTo>
                  <a:lnTo>
                    <a:pt x="374" y="50"/>
                  </a:lnTo>
                  <a:lnTo>
                    <a:pt x="382" y="46"/>
                  </a:lnTo>
                  <a:lnTo>
                    <a:pt x="372" y="62"/>
                  </a:lnTo>
                  <a:lnTo>
                    <a:pt x="374" y="72"/>
                  </a:lnTo>
                  <a:lnTo>
                    <a:pt x="370" y="80"/>
                  </a:lnTo>
                  <a:lnTo>
                    <a:pt x="370" y="86"/>
                  </a:lnTo>
                  <a:lnTo>
                    <a:pt x="374" y="94"/>
                  </a:lnTo>
                  <a:lnTo>
                    <a:pt x="390" y="96"/>
                  </a:lnTo>
                  <a:lnTo>
                    <a:pt x="396" y="94"/>
                  </a:lnTo>
                  <a:lnTo>
                    <a:pt x="408" y="86"/>
                  </a:lnTo>
                  <a:lnTo>
                    <a:pt x="412" y="92"/>
                  </a:lnTo>
                  <a:lnTo>
                    <a:pt x="418" y="98"/>
                  </a:lnTo>
                  <a:lnTo>
                    <a:pt x="420" y="102"/>
                  </a:lnTo>
                  <a:lnTo>
                    <a:pt x="420" y="108"/>
                  </a:lnTo>
                  <a:lnTo>
                    <a:pt x="424" y="110"/>
                  </a:lnTo>
                  <a:lnTo>
                    <a:pt x="424" y="112"/>
                  </a:lnTo>
                  <a:lnTo>
                    <a:pt x="406" y="114"/>
                  </a:lnTo>
                  <a:lnTo>
                    <a:pt x="388" y="114"/>
                  </a:lnTo>
                  <a:lnTo>
                    <a:pt x="372" y="132"/>
                  </a:lnTo>
                  <a:lnTo>
                    <a:pt x="366" y="136"/>
                  </a:lnTo>
                  <a:lnTo>
                    <a:pt x="360" y="136"/>
                  </a:lnTo>
                  <a:lnTo>
                    <a:pt x="352" y="146"/>
                  </a:lnTo>
                  <a:lnTo>
                    <a:pt x="344" y="150"/>
                  </a:lnTo>
                  <a:lnTo>
                    <a:pt x="336" y="148"/>
                  </a:lnTo>
                  <a:lnTo>
                    <a:pt x="328" y="144"/>
                  </a:lnTo>
                  <a:lnTo>
                    <a:pt x="324" y="146"/>
                  </a:lnTo>
                  <a:lnTo>
                    <a:pt x="318" y="158"/>
                  </a:lnTo>
                  <a:lnTo>
                    <a:pt x="322" y="166"/>
                  </a:lnTo>
                  <a:lnTo>
                    <a:pt x="322" y="168"/>
                  </a:lnTo>
                  <a:lnTo>
                    <a:pt x="298" y="190"/>
                  </a:lnTo>
                  <a:lnTo>
                    <a:pt x="282" y="194"/>
                  </a:lnTo>
                  <a:lnTo>
                    <a:pt x="276" y="192"/>
                  </a:lnTo>
                  <a:lnTo>
                    <a:pt x="266" y="192"/>
                  </a:lnTo>
                  <a:lnTo>
                    <a:pt x="250" y="198"/>
                  </a:lnTo>
                  <a:lnTo>
                    <a:pt x="248" y="200"/>
                  </a:lnTo>
                  <a:lnTo>
                    <a:pt x="228" y="208"/>
                  </a:lnTo>
                  <a:lnTo>
                    <a:pt x="220" y="204"/>
                  </a:lnTo>
                  <a:lnTo>
                    <a:pt x="214" y="204"/>
                  </a:lnTo>
                  <a:lnTo>
                    <a:pt x="196" y="198"/>
                  </a:lnTo>
                  <a:lnTo>
                    <a:pt x="184" y="188"/>
                  </a:lnTo>
                  <a:lnTo>
                    <a:pt x="174" y="186"/>
                  </a:lnTo>
                  <a:lnTo>
                    <a:pt x="124" y="188"/>
                  </a:lnTo>
                  <a:lnTo>
                    <a:pt x="120" y="186"/>
                  </a:lnTo>
                  <a:lnTo>
                    <a:pt x="110" y="176"/>
                  </a:lnTo>
                  <a:lnTo>
                    <a:pt x="100" y="158"/>
                  </a:lnTo>
                  <a:lnTo>
                    <a:pt x="68" y="144"/>
                  </a:lnTo>
                  <a:lnTo>
                    <a:pt x="60" y="146"/>
                  </a:lnTo>
                  <a:lnTo>
                    <a:pt x="38" y="140"/>
                  </a:lnTo>
                  <a:lnTo>
                    <a:pt x="40" y="132"/>
                  </a:lnTo>
                  <a:lnTo>
                    <a:pt x="40" y="116"/>
                  </a:lnTo>
                  <a:lnTo>
                    <a:pt x="32" y="96"/>
                  </a:lnTo>
                  <a:lnTo>
                    <a:pt x="30" y="92"/>
                  </a:lnTo>
                  <a:lnTo>
                    <a:pt x="30" y="92"/>
                  </a:lnTo>
                  <a:close/>
                </a:path>
              </a:pathLst>
            </a:custGeom>
            <a:grpFill/>
            <a:ln w="1270">
              <a:solidFill>
                <a:schemeClr val="accent5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192" name="Chart 191">
            <a:extLst>
              <a:ext uri="{FF2B5EF4-FFF2-40B4-BE49-F238E27FC236}">
                <a16:creationId xmlns:a16="http://schemas.microsoft.com/office/drawing/2014/main" id="{05F71C44-6DAE-3A4E-9A21-E91821AEFD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484737068"/>
              </p:ext>
            </p:extLst>
          </p:nvPr>
        </p:nvGraphicFramePr>
        <p:xfrm>
          <a:off x="7620000" y="4243326"/>
          <a:ext cx="3147681" cy="2093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5" name="Chart 194">
            <a:extLst>
              <a:ext uri="{FF2B5EF4-FFF2-40B4-BE49-F238E27FC236}">
                <a16:creationId xmlns:a16="http://schemas.microsoft.com/office/drawing/2014/main" id="{00155B8D-BBCA-E04B-8B10-C2795C8A39B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84705942"/>
              </p:ext>
            </p:extLst>
          </p:nvPr>
        </p:nvGraphicFramePr>
        <p:xfrm>
          <a:off x="3712740" y="4263335"/>
          <a:ext cx="3565980" cy="2459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6" name="Chart 195">
            <a:extLst>
              <a:ext uri="{FF2B5EF4-FFF2-40B4-BE49-F238E27FC236}">
                <a16:creationId xmlns:a16="http://schemas.microsoft.com/office/drawing/2014/main" id="{22D1AA51-1FCC-F64B-B8D2-FDEB3567FA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332631619"/>
              </p:ext>
            </p:extLst>
          </p:nvPr>
        </p:nvGraphicFramePr>
        <p:xfrm>
          <a:off x="486973" y="3908756"/>
          <a:ext cx="3565980" cy="2420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0" name="Content Placeholder 198">
            <a:extLst>
              <a:ext uri="{FF2B5EF4-FFF2-40B4-BE49-F238E27FC236}">
                <a16:creationId xmlns:a16="http://schemas.microsoft.com/office/drawing/2014/main" id="{FDD021C1-28A0-3746-AC16-1859CF1F2E9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4327" y="3901831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1" name="Content Placeholder 198">
            <a:extLst>
              <a:ext uri="{FF2B5EF4-FFF2-40B4-BE49-F238E27FC236}">
                <a16:creationId xmlns:a16="http://schemas.microsoft.com/office/drawing/2014/main" id="{F055BB4F-633B-DB45-BB97-DA69AF3200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13600" y="3918711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Content Placeholder 198">
            <a:extLst>
              <a:ext uri="{FF2B5EF4-FFF2-40B4-BE49-F238E27FC236}">
                <a16:creationId xmlns:a16="http://schemas.microsoft.com/office/drawing/2014/main" id="{7945B06B-CC5E-6545-B772-D0C06EA5DD3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62000" y="1231209"/>
            <a:ext cx="2927644" cy="25070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Second level</a:t>
            </a:r>
          </a:p>
        </p:txBody>
      </p:sp>
      <p:sp>
        <p:nvSpPr>
          <p:cNvPr id="203" name="Content Placeholder 198">
            <a:extLst>
              <a:ext uri="{FF2B5EF4-FFF2-40B4-BE49-F238E27FC236}">
                <a16:creationId xmlns:a16="http://schemas.microsoft.com/office/drawing/2014/main" id="{D7AB0D00-89F4-064D-856B-AD8AD4C8681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21322" y="6312750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Content Placeholder 198">
            <a:extLst>
              <a:ext uri="{FF2B5EF4-FFF2-40B4-BE49-F238E27FC236}">
                <a16:creationId xmlns:a16="http://schemas.microsoft.com/office/drawing/2014/main" id="{98B3A6D1-0C05-324B-9C53-47EE5129A80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33858" y="6312750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ontent Placeholder 198">
            <a:extLst>
              <a:ext uri="{FF2B5EF4-FFF2-40B4-BE49-F238E27FC236}">
                <a16:creationId xmlns:a16="http://schemas.microsoft.com/office/drawing/2014/main" id="{7B3D4096-1023-524D-898F-B9C1ECECFA8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669095" y="1882501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6" name="Content Placeholder 198">
            <a:extLst>
              <a:ext uri="{FF2B5EF4-FFF2-40B4-BE49-F238E27FC236}">
                <a16:creationId xmlns:a16="http://schemas.microsoft.com/office/drawing/2014/main" id="{17CD3DA4-D57C-7445-BBBE-40C4A7423A9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208959" y="1887566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7" name="Content Placeholder 198">
            <a:extLst>
              <a:ext uri="{FF2B5EF4-FFF2-40B4-BE49-F238E27FC236}">
                <a16:creationId xmlns:a16="http://schemas.microsoft.com/office/drawing/2014/main" id="{55134660-13A7-7B4A-BBBF-F84388BC9F6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60318" y="1892631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8" name="Content Placeholder 198">
            <a:extLst>
              <a:ext uri="{FF2B5EF4-FFF2-40B4-BE49-F238E27FC236}">
                <a16:creationId xmlns:a16="http://schemas.microsoft.com/office/drawing/2014/main" id="{E7AEAE41-15D2-A942-AB34-00EBD3F5F82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325582" y="1883752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Content Placeholder 198">
            <a:extLst>
              <a:ext uri="{FF2B5EF4-FFF2-40B4-BE49-F238E27FC236}">
                <a16:creationId xmlns:a16="http://schemas.microsoft.com/office/drawing/2014/main" id="{DCC6FB7E-10ED-CA40-BEF4-1CBF264870D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851541" y="1888218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0" name="Content Placeholder 198">
            <a:extLst>
              <a:ext uri="{FF2B5EF4-FFF2-40B4-BE49-F238E27FC236}">
                <a16:creationId xmlns:a16="http://schemas.microsoft.com/office/drawing/2014/main" id="{C2BA4677-5418-9243-BF4B-263A605F778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010401" y="4375947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Content Placeholder 198">
            <a:extLst>
              <a:ext uri="{FF2B5EF4-FFF2-40B4-BE49-F238E27FC236}">
                <a16:creationId xmlns:a16="http://schemas.microsoft.com/office/drawing/2014/main" id="{D66915DC-1417-4740-A0E3-5F6F37A5065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121144" y="5999094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Content Placeholder 198">
            <a:extLst>
              <a:ext uri="{FF2B5EF4-FFF2-40B4-BE49-F238E27FC236}">
                <a16:creationId xmlns:a16="http://schemas.microsoft.com/office/drawing/2014/main" id="{47C10270-47D8-F146-863D-E3796305322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517994" y="6138526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Content Placeholder 198">
            <a:extLst>
              <a:ext uri="{FF2B5EF4-FFF2-40B4-BE49-F238E27FC236}">
                <a16:creationId xmlns:a16="http://schemas.microsoft.com/office/drawing/2014/main" id="{6A1335F2-054C-B94E-B279-FF1522E577A7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10062890" y="5526927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Content Placeholder 198">
            <a:extLst>
              <a:ext uri="{FF2B5EF4-FFF2-40B4-BE49-F238E27FC236}">
                <a16:creationId xmlns:a16="http://schemas.microsoft.com/office/drawing/2014/main" id="{3F19B493-C5F6-C546-824A-320F7027ED76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0066950" y="4914516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Content Placeholder 198">
            <a:extLst>
              <a:ext uri="{FF2B5EF4-FFF2-40B4-BE49-F238E27FC236}">
                <a16:creationId xmlns:a16="http://schemas.microsoft.com/office/drawing/2014/main" id="{8BD819D0-1E77-FB4F-99E2-FC8E2AFA6FD6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9561536" y="4276028"/>
            <a:ext cx="1726916" cy="270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B9E8D33-BCE9-124F-949C-A0627587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73" y="264895"/>
            <a:ext cx="11171628" cy="679099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D7D446C9-8A5F-4E26-9379-018D2058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73" y="264895"/>
            <a:ext cx="11171628" cy="679099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B586E7-3C5B-4A38-87F0-329B79C92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95600" y="2667000"/>
            <a:ext cx="6400800" cy="152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894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42FB58FB-56B0-4240-94CB-642D30AB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DF0D5B7-C52E-5942-80B8-A338C973639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8C9D4CF-0CBB-114F-B70E-765BDFA63FA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644FD37F-BBCD-DB40-A9E9-F4ABD2B902E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198401BE-C1CE-4440-AEF8-550ED223F5B2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6D919309-2035-924B-B75F-53DDA98BA3A6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09AC3A48-BE9A-5948-81F6-7B0990027D1B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49F2479-2A81-1247-97C2-8612F36A671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8D81892-544B-4B4F-99F2-3DFCC088CC7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16DD2D3-168D-444B-9C33-9D7A3B76CC3C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EDC32A8-7D76-784F-95C2-D5C0293ABE8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8A577DC-859C-F84C-8E55-E2F2C4FA5DDF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64478BCA-ACC5-2B48-BA71-B040F1E047AD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3A788F1D-BA62-5C42-8980-4C2D386C60B1}"/>
              </a:ext>
            </a:extLst>
          </p:cNvPr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D91918C4-BF56-6047-AC6C-1A61B10EA0C5}"/>
              </a:ext>
            </a:extLst>
          </p:cNvPr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D003233D-FDC9-834E-BF2C-6988FF22EA7E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F17095C7-CF2A-4348-9366-0D4E01638076}"/>
              </a:ext>
            </a:extLst>
          </p:cNvPr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2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A9309-DB1A-4CD3-AAD2-E118E2D6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B17AA-6BC9-4D43-9F60-634776C4DC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2"/>
                </a:solidFill>
              </a:rPr>
              <a:t>Template editing instructions </a:t>
            </a:r>
          </a:p>
          <a:p>
            <a:r>
              <a:rPr lang="en-US" b="1" u="sng" dirty="0">
                <a:solidFill>
                  <a:schemeClr val="bg2"/>
                </a:solidFill>
              </a:rPr>
              <a:t>and feedback</a:t>
            </a:r>
          </a:p>
        </p:txBody>
      </p:sp>
    </p:spTree>
    <p:extLst>
      <p:ext uri="{BB962C8B-B14F-4D97-AF65-F5344CB8AC3E}">
        <p14:creationId xmlns:p14="http://schemas.microsoft.com/office/powerpoint/2010/main" val="86842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721978_Global bar and pie chart dashboard_AAS_v4" id="{9F79EC18-B6B9-487F-825E-B5C7FA7FD327}" vid="{BB77EE0C-D652-422A-AC5B-BFCAD129DB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920EC4-A73A-4E03-B435-CEF22DC9366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B372917-B5A7-4C73-9E17-DD447FF421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E25B48-C93E-4336-8E70-63DB1C9C4C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Global bar and pie chart dashboard</Template>
  <TotalTime>0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Add a Slide Title - 1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 - 1</dc:title>
  <dc:subject/>
  <dc:creator>Mohamed</dc:creator>
  <cp:keywords/>
  <dc:description/>
  <cp:lastModifiedBy>Mohamed</cp:lastModifiedBy>
  <cp:revision>1</cp:revision>
  <dcterms:created xsi:type="dcterms:W3CDTF">2021-03-05T17:03:34Z</dcterms:created>
  <dcterms:modified xsi:type="dcterms:W3CDTF">2021-03-05T17:03:42Z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