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1pPr>
    <a:lvl2pPr marL="498750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2pPr>
    <a:lvl3pPr marL="99750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3pPr>
    <a:lvl4pPr marL="149625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4pPr>
    <a:lvl5pPr marL="199500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5pPr>
    <a:lvl6pPr marL="249375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6pPr>
    <a:lvl7pPr marL="299250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7pPr>
    <a:lvl8pPr marL="349125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8pPr>
    <a:lvl9pPr marL="3990003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262626"/>
    <a:srgbClr val="BFBFBF"/>
    <a:srgbClr val="FFFFFF"/>
    <a:srgbClr val="536142"/>
    <a:srgbClr val="78826B"/>
    <a:srgbClr val="29497A"/>
    <a:srgbClr val="2D6BB5"/>
    <a:srgbClr val="D4D9EA"/>
    <a:srgbClr val="CC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Objects="1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4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2A82BD-9947-4991-8B56-E8A25F43D0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D128A-B7A0-4EC4-B9FA-B9545B173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A4DF-1833-48E0-BEFA-BF8EEFA0537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A0597-BC72-4F2B-B3A7-2498A2ACC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033FA-FB97-498F-A8AE-A2C03CDA9B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990B8-37D4-40E0-B963-D12D93454C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83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C976D-ACB1-47EB-BCE4-35F4E8CCB4DA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CD43-73DC-4C41-B4D5-EA5D5B4633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CD43-73DC-4C41-B4D5-EA5D5B4633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CD43-73DC-4C41-B4D5-EA5D5B4633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4696918-56A8-1D45-B1E5-DC983C184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099"/>
            <a:ext cx="10363200" cy="559401"/>
          </a:xfrm>
        </p:spPr>
        <p:txBody>
          <a:bodyPr>
            <a:normAutofit/>
          </a:bodyPr>
          <a:lstStyle>
            <a:lvl1pPr>
              <a:defRPr sz="3273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3BC1-618A-0040-B1FE-836E77B1591D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4842-D96E-9C41-BEED-5AFF36871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FF89D1-8A94-F948-BD88-1C547584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8" y="311727"/>
            <a:ext cx="7148945" cy="764453"/>
          </a:xfrm>
        </p:spPr>
        <p:txBody>
          <a:bodyPr>
            <a:normAutofit/>
          </a:bodyPr>
          <a:lstStyle>
            <a:lvl1pPr>
              <a:defRPr sz="3682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3BC1-618A-0040-B1FE-836E77B1591D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4842-D96E-9C41-BEED-5AFF36871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573712" rtl="0" eaLnBrk="1" latinLnBrk="0" hangingPunct="1">
        <a:spcBef>
          <a:spcPct val="0"/>
        </a:spcBef>
        <a:buNone/>
        <a:defRPr sz="5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285" indent="-430285" algn="l" defTabSz="573712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283" indent="-358570" algn="l" defTabSz="573712" rtl="0" eaLnBrk="1" latinLnBrk="0" hangingPunct="1">
        <a:spcBef>
          <a:spcPct val="20000"/>
        </a:spcBef>
        <a:buFont typeface="Arial"/>
        <a:buChar char="–"/>
        <a:defRPr sz="3529" kern="1200">
          <a:solidFill>
            <a:schemeClr val="tx1"/>
          </a:solidFill>
          <a:latin typeface="+mn-lt"/>
          <a:ea typeface="+mn-ea"/>
          <a:cs typeface="+mn-cs"/>
        </a:defRPr>
      </a:lvl2pPr>
      <a:lvl3pPr marL="1434282" indent="-286856" algn="l" defTabSz="573712" rtl="0" eaLnBrk="1" latinLnBrk="0" hangingPunct="1">
        <a:spcBef>
          <a:spcPct val="20000"/>
        </a:spcBef>
        <a:buFont typeface="Arial"/>
        <a:buChar char="•"/>
        <a:defRPr sz="2980" kern="1200">
          <a:solidFill>
            <a:schemeClr val="tx1"/>
          </a:solidFill>
          <a:latin typeface="+mn-lt"/>
          <a:ea typeface="+mn-ea"/>
          <a:cs typeface="+mn-cs"/>
        </a:defRPr>
      </a:lvl3pPr>
      <a:lvl4pPr marL="2007994" indent="-286856" algn="l" defTabSz="573712" rtl="0" eaLnBrk="1" latinLnBrk="0" hangingPunct="1">
        <a:spcBef>
          <a:spcPct val="20000"/>
        </a:spcBef>
        <a:buFont typeface="Arial"/>
        <a:buChar char="–"/>
        <a:defRPr sz="2510" kern="1200">
          <a:solidFill>
            <a:schemeClr val="tx1"/>
          </a:solidFill>
          <a:latin typeface="+mn-lt"/>
          <a:ea typeface="+mn-ea"/>
          <a:cs typeface="+mn-cs"/>
        </a:defRPr>
      </a:lvl4pPr>
      <a:lvl5pPr marL="2581707" indent="-286856" algn="l" defTabSz="573712" rtl="0" eaLnBrk="1" latinLnBrk="0" hangingPunct="1">
        <a:spcBef>
          <a:spcPct val="20000"/>
        </a:spcBef>
        <a:buFont typeface="Arial"/>
        <a:buChar char="»"/>
        <a:defRPr sz="2510" kern="1200">
          <a:solidFill>
            <a:schemeClr val="tx1"/>
          </a:solidFill>
          <a:latin typeface="+mn-lt"/>
          <a:ea typeface="+mn-ea"/>
          <a:cs typeface="+mn-cs"/>
        </a:defRPr>
      </a:lvl5pPr>
      <a:lvl6pPr marL="3155419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6pPr>
      <a:lvl7pPr marL="3729131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7pPr>
      <a:lvl8pPr marL="4302844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6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1pPr>
      <a:lvl2pPr marL="573712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147425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3pPr>
      <a:lvl4pPr marL="1721137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4pPr>
      <a:lvl5pPr marL="229485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5pPr>
      <a:lvl6pPr marL="2868562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6pPr>
      <a:lvl7pPr marL="3442275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7pPr>
      <a:lvl8pPr marL="4015987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8pPr>
      <a:lvl9pPr marL="458970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 title="Graphing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75544"/>
              </p:ext>
            </p:extLst>
          </p:nvPr>
        </p:nvGraphicFramePr>
        <p:xfrm>
          <a:off x="717538" y="619375"/>
          <a:ext cx="10757287" cy="6038043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3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65316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65340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</a:tblGrid>
              <a:tr h="2584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Tasks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20XX</a:t>
                      </a:r>
                    </a:p>
                  </a:txBody>
                  <a:tcPr marL="67236" marR="67236" marT="33618" marB="33618"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en-U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en-U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en-U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en-U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41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0" marR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Award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1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2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A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B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C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3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4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A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B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C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5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6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A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B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C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7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Review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Revisions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Delivery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7" name="Flowchart: Decision 36"/>
          <p:cNvSpPr/>
          <p:nvPr/>
        </p:nvSpPr>
        <p:spPr>
          <a:xfrm>
            <a:off x="1553823" y="1070821"/>
            <a:ext cx="191051" cy="22762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</a:endParaRPr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2193137" y="1364390"/>
            <a:ext cx="2868706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59" name="Pentagon 58"/>
          <p:cNvSpPr/>
          <p:nvPr/>
        </p:nvSpPr>
        <p:spPr>
          <a:xfrm rot="5400000">
            <a:off x="4916718" y="1389989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125919" y="1940593"/>
            <a:ext cx="717177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824940" y="2201918"/>
            <a:ext cx="717177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3" name="Pentagon 62"/>
          <p:cNvSpPr/>
          <p:nvPr/>
        </p:nvSpPr>
        <p:spPr>
          <a:xfrm rot="5400000">
            <a:off x="2048011" y="1389986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64" name="TextBox 63"/>
          <p:cNvSpPr txBox="1"/>
          <p:nvPr/>
        </p:nvSpPr>
        <p:spPr>
          <a:xfrm>
            <a:off x="1696867" y="1059065"/>
            <a:ext cx="418704" cy="23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1" b="1" dirty="0">
                <a:latin typeface="+mj-lt"/>
              </a:rPr>
              <a:t>1/15</a:t>
            </a: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6339006" y="2991812"/>
            <a:ext cx="2151529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6" name="Pentagon 65"/>
          <p:cNvSpPr/>
          <p:nvPr/>
        </p:nvSpPr>
        <p:spPr>
          <a:xfrm rot="5400000">
            <a:off x="8398535" y="3017409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6324182" y="2718207"/>
            <a:ext cx="896471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8" name="Pentagon 67"/>
          <p:cNvSpPr/>
          <p:nvPr/>
        </p:nvSpPr>
        <p:spPr>
          <a:xfrm rot="5400000">
            <a:off x="7176899" y="2743805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8568295" y="4347485"/>
            <a:ext cx="932329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>
              <a:latin typeface="Arial Narrow" pitchFamily="34" charset="0"/>
            </a:endParaRPr>
          </a:p>
        </p:txBody>
      </p:sp>
      <p:sp>
        <p:nvSpPr>
          <p:cNvPr id="70" name="Pentagon 69"/>
          <p:cNvSpPr/>
          <p:nvPr/>
        </p:nvSpPr>
        <p:spPr>
          <a:xfrm rot="5400000">
            <a:off x="9439168" y="4373084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71" name="Flowchart: Decision 77"/>
          <p:cNvSpPr/>
          <p:nvPr/>
        </p:nvSpPr>
        <p:spPr>
          <a:xfrm>
            <a:off x="11123488" y="6213692"/>
            <a:ext cx="191051" cy="22762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2" name="Pentagon 71"/>
          <p:cNvSpPr/>
          <p:nvPr/>
        </p:nvSpPr>
        <p:spPr>
          <a:xfrm rot="5400000">
            <a:off x="6180599" y="3017408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73" name="Pentagon 72"/>
          <p:cNvSpPr/>
          <p:nvPr/>
        </p:nvSpPr>
        <p:spPr>
          <a:xfrm rot="5400000">
            <a:off x="6179056" y="2743804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74" name="Pentagon 73"/>
          <p:cNvSpPr/>
          <p:nvPr/>
        </p:nvSpPr>
        <p:spPr>
          <a:xfrm rot="5400000">
            <a:off x="8423169" y="4373083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09599" y="6185702"/>
            <a:ext cx="418704" cy="23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1" b="1" dirty="0">
                <a:latin typeface="+mj-lt"/>
              </a:rPr>
              <a:t>11/1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7782020" y="4070858"/>
            <a:ext cx="717177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77" name="Pentagon 76"/>
          <p:cNvSpPr/>
          <p:nvPr/>
        </p:nvSpPr>
        <p:spPr>
          <a:xfrm rot="5400000">
            <a:off x="8401227" y="4096457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78" name="Pentagon 77"/>
          <p:cNvSpPr/>
          <p:nvPr/>
        </p:nvSpPr>
        <p:spPr>
          <a:xfrm rot="5400000">
            <a:off x="7709939" y="4096455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79" name="Rectangle 65"/>
          <p:cNvSpPr>
            <a:spLocks noChangeArrowheads="1"/>
          </p:cNvSpPr>
          <p:nvPr/>
        </p:nvSpPr>
        <p:spPr bwMode="auto">
          <a:xfrm>
            <a:off x="3195856" y="1635129"/>
            <a:ext cx="2868706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02" name="Pentagon 101"/>
          <p:cNvSpPr/>
          <p:nvPr/>
        </p:nvSpPr>
        <p:spPr>
          <a:xfrm rot="5400000">
            <a:off x="5970121" y="1660727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103" name="Pentagon 102"/>
          <p:cNvSpPr/>
          <p:nvPr/>
        </p:nvSpPr>
        <p:spPr>
          <a:xfrm rot="5400000">
            <a:off x="3050730" y="1660725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601882" y="2478475"/>
            <a:ext cx="1434353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204327" y="3296807"/>
            <a:ext cx="717177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903349" y="3558132"/>
            <a:ext cx="717177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782020" y="3834689"/>
            <a:ext cx="717177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8522543" y="4643286"/>
            <a:ext cx="179294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8701837" y="4904612"/>
            <a:ext cx="358588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9060426" y="5181168"/>
            <a:ext cx="502023" cy="119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44" name="Rectangle 65"/>
          <p:cNvSpPr>
            <a:spLocks noChangeArrowheads="1"/>
          </p:cNvSpPr>
          <p:nvPr/>
        </p:nvSpPr>
        <p:spPr bwMode="auto">
          <a:xfrm>
            <a:off x="9639821" y="5416945"/>
            <a:ext cx="502023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>
              <a:latin typeface="Arial Narrow" pitchFamily="34" charset="0"/>
            </a:endParaRPr>
          </a:p>
        </p:txBody>
      </p:sp>
      <p:sp>
        <p:nvSpPr>
          <p:cNvPr id="145" name="Pentagon 144"/>
          <p:cNvSpPr/>
          <p:nvPr/>
        </p:nvSpPr>
        <p:spPr>
          <a:xfrm rot="5400000">
            <a:off x="10047403" y="5442544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46" name="Pentagon 145"/>
          <p:cNvSpPr/>
          <p:nvPr/>
        </p:nvSpPr>
        <p:spPr>
          <a:xfrm rot="5400000">
            <a:off x="9494694" y="5442542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47" name="Rectangle 65"/>
          <p:cNvSpPr>
            <a:spLocks noChangeArrowheads="1"/>
          </p:cNvSpPr>
          <p:nvPr/>
        </p:nvSpPr>
        <p:spPr bwMode="auto">
          <a:xfrm>
            <a:off x="10215271" y="5684505"/>
            <a:ext cx="215153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>
              <a:latin typeface="Arial Narrow" pitchFamily="34" charset="0"/>
            </a:endParaRPr>
          </a:p>
        </p:txBody>
      </p:sp>
      <p:sp>
        <p:nvSpPr>
          <p:cNvPr id="148" name="Pentagon 147"/>
          <p:cNvSpPr/>
          <p:nvPr/>
        </p:nvSpPr>
        <p:spPr>
          <a:xfrm rot="5400000">
            <a:off x="10367004" y="5710105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49" name="Pentagon 148"/>
          <p:cNvSpPr/>
          <p:nvPr/>
        </p:nvSpPr>
        <p:spPr>
          <a:xfrm rot="5400000">
            <a:off x="10070145" y="5710103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50" name="Rectangle 65"/>
          <p:cNvSpPr>
            <a:spLocks noChangeArrowheads="1"/>
          </p:cNvSpPr>
          <p:nvPr/>
        </p:nvSpPr>
        <p:spPr bwMode="auto">
          <a:xfrm>
            <a:off x="10545370" y="5961132"/>
            <a:ext cx="502023" cy="119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>
              <a:latin typeface="Arial Narrow" pitchFamily="34" charset="0"/>
            </a:endParaRPr>
          </a:p>
        </p:txBody>
      </p:sp>
      <p:sp>
        <p:nvSpPr>
          <p:cNvPr id="151" name="Pentagon 150"/>
          <p:cNvSpPr/>
          <p:nvPr/>
        </p:nvSpPr>
        <p:spPr>
          <a:xfrm rot="5400000">
            <a:off x="10952953" y="5986731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52" name="Pentagon 151"/>
          <p:cNvSpPr/>
          <p:nvPr/>
        </p:nvSpPr>
        <p:spPr>
          <a:xfrm rot="5400000">
            <a:off x="10400243" y="5986730"/>
            <a:ext cx="188879" cy="137686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056E5-6389-BB4E-BC20-D89B0CFBB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Slide Title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149601" y="1763558"/>
            <a:ext cx="2540000" cy="345162"/>
          </a:xfrm>
          <a:prstGeom prst="rect">
            <a:avLst/>
          </a:prstGeom>
          <a:noFill/>
        </p:spPr>
        <p:txBody>
          <a:bodyPr wrap="square" lIns="114748" tIns="57374" rIns="114748" bIns="57374" rtlCol="0">
            <a:spAutoFit/>
          </a:bodyPr>
          <a:lstStyle/>
          <a:p>
            <a:pPr algn="ctr"/>
            <a:r>
              <a:rPr lang="en-US" sz="1490" dirty="0">
                <a:solidFill>
                  <a:srgbClr val="A6A6A6"/>
                </a:solidFill>
              </a:rPr>
              <a:t>Task bars (length = duration)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763558"/>
            <a:ext cx="2210587" cy="345162"/>
          </a:xfrm>
          <a:prstGeom prst="rect">
            <a:avLst/>
          </a:prstGeom>
          <a:noFill/>
        </p:spPr>
        <p:txBody>
          <a:bodyPr wrap="square" lIns="114748" tIns="57374" rIns="114748" bIns="57374" rtlCol="0">
            <a:spAutoFit/>
          </a:bodyPr>
          <a:lstStyle/>
          <a:p>
            <a:pPr algn="ctr"/>
            <a:r>
              <a:rPr lang="en-US" sz="1490" dirty="0">
                <a:solidFill>
                  <a:srgbClr val="A6A6A6"/>
                </a:solidFill>
              </a:rPr>
              <a:t>Milestones</a:t>
            </a:r>
          </a:p>
        </p:txBody>
      </p:sp>
      <p:sp>
        <p:nvSpPr>
          <p:cNvPr id="28" name="Rectangle 65" title="bar"/>
          <p:cNvSpPr>
            <a:spLocks noChangeArrowheads="1"/>
          </p:cNvSpPr>
          <p:nvPr/>
        </p:nvSpPr>
        <p:spPr bwMode="auto">
          <a:xfrm>
            <a:off x="3556000" y="2114177"/>
            <a:ext cx="2438400" cy="1753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48" tIns="57374" rIns="114748" bIns="57374"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29" name="Pentagon 28" title="bar"/>
          <p:cNvSpPr/>
          <p:nvPr/>
        </p:nvSpPr>
        <p:spPr>
          <a:xfrm rot="5400000">
            <a:off x="5972923" y="2135657"/>
            <a:ext cx="277022" cy="234065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14748" tIns="57374" rIns="114748" bIns="57374" rtlCol="0" anchor="ctr"/>
          <a:lstStyle/>
          <a:p>
            <a:pPr algn="ctr"/>
            <a:endParaRPr lang="en-US" sz="2274" dirty="0"/>
          </a:p>
        </p:txBody>
      </p:sp>
      <p:sp>
        <p:nvSpPr>
          <p:cNvPr id="30" name="Rectangle 65" title="bar"/>
          <p:cNvSpPr>
            <a:spLocks noChangeArrowheads="1"/>
          </p:cNvSpPr>
          <p:nvPr/>
        </p:nvSpPr>
        <p:spPr bwMode="auto">
          <a:xfrm>
            <a:off x="3352800" y="2464796"/>
            <a:ext cx="2804160" cy="175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48" tIns="57374" rIns="114748" bIns="57374"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33" name="Pentagon 32" title="bar"/>
          <p:cNvSpPr/>
          <p:nvPr/>
        </p:nvSpPr>
        <p:spPr>
          <a:xfrm rot="5400000">
            <a:off x="3329657" y="2135656"/>
            <a:ext cx="277022" cy="234065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14748" tIns="57374" rIns="114748" bIns="57374" rtlCol="0" anchor="ctr"/>
          <a:lstStyle/>
          <a:p>
            <a:pPr algn="ctr"/>
            <a:endParaRPr lang="en-US" sz="2274" dirty="0"/>
          </a:p>
        </p:txBody>
      </p:sp>
      <p:sp>
        <p:nvSpPr>
          <p:cNvPr id="34" name="Rectangle 65" title="bar"/>
          <p:cNvSpPr>
            <a:spLocks noChangeArrowheads="1"/>
          </p:cNvSpPr>
          <p:nvPr/>
        </p:nvSpPr>
        <p:spPr bwMode="auto">
          <a:xfrm>
            <a:off x="3556000" y="3253690"/>
            <a:ext cx="2438400" cy="1753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48" tIns="57374" rIns="114748" bIns="57374"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35" name="Pentagon 34" title="bar"/>
          <p:cNvSpPr/>
          <p:nvPr/>
        </p:nvSpPr>
        <p:spPr>
          <a:xfrm rot="5400000">
            <a:off x="5972923" y="3275170"/>
            <a:ext cx="277022" cy="23406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14748" tIns="57374" rIns="114748" bIns="57374" rtlCol="0" anchor="ctr"/>
          <a:lstStyle/>
          <a:p>
            <a:pPr algn="ctr"/>
            <a:endParaRPr lang="en-US" sz="2274" dirty="0"/>
          </a:p>
        </p:txBody>
      </p:sp>
      <p:sp>
        <p:nvSpPr>
          <p:cNvPr id="36" name="Rectangle 65" title="bar"/>
          <p:cNvSpPr>
            <a:spLocks noChangeArrowheads="1"/>
          </p:cNvSpPr>
          <p:nvPr/>
        </p:nvSpPr>
        <p:spPr bwMode="auto">
          <a:xfrm>
            <a:off x="3352800" y="3604310"/>
            <a:ext cx="2804160" cy="175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48" tIns="57374" rIns="114748" bIns="57374"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37" name="Pentagon 36" title="bar"/>
          <p:cNvSpPr/>
          <p:nvPr/>
        </p:nvSpPr>
        <p:spPr>
          <a:xfrm rot="5400000">
            <a:off x="3329657" y="3275169"/>
            <a:ext cx="277022" cy="23406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14748" tIns="57374" rIns="114748" bIns="57374" rtlCol="0" anchor="ctr"/>
          <a:lstStyle/>
          <a:p>
            <a:pPr algn="ctr"/>
            <a:endParaRPr lang="en-US" sz="2274" dirty="0"/>
          </a:p>
        </p:txBody>
      </p:sp>
      <p:sp>
        <p:nvSpPr>
          <p:cNvPr id="38" name="TextBox 37"/>
          <p:cNvSpPr txBox="1"/>
          <p:nvPr/>
        </p:nvSpPr>
        <p:spPr>
          <a:xfrm>
            <a:off x="3251200" y="3954931"/>
            <a:ext cx="2844800" cy="803749"/>
          </a:xfrm>
          <a:prstGeom prst="rect">
            <a:avLst/>
          </a:prstGeom>
          <a:noFill/>
        </p:spPr>
        <p:txBody>
          <a:bodyPr wrap="square" lIns="114748" tIns="57374" rIns="114748" bIns="57374" rtlCol="0">
            <a:spAutoFit/>
          </a:bodyPr>
          <a:lstStyle/>
          <a:p>
            <a:r>
              <a:rPr lang="en-US" sz="1490" dirty="0">
                <a:solidFill>
                  <a:srgbClr val="A6A6A6"/>
                </a:solidFill>
              </a:rPr>
              <a:t>To change the length of the duration bars go to Format/Size (on far right). </a:t>
            </a:r>
          </a:p>
        </p:txBody>
      </p:sp>
      <p:sp>
        <p:nvSpPr>
          <p:cNvPr id="16" name="Flowchart: Decision 36" title="milestone marker">
            <a:extLst>
              <a:ext uri="{FF2B5EF4-FFF2-40B4-BE49-F238E27FC236}">
                <a16:creationId xmlns:a16="http://schemas.microsoft.com/office/drawing/2014/main" id="{0FDE4807-5C1A-4C8A-9631-B3F01F98D5ED}"/>
              </a:ext>
            </a:extLst>
          </p:cNvPr>
          <p:cNvSpPr/>
          <p:nvPr/>
        </p:nvSpPr>
        <p:spPr>
          <a:xfrm>
            <a:off x="8020168" y="2193580"/>
            <a:ext cx="191051" cy="22762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</a:endParaRPr>
          </a:p>
        </p:txBody>
      </p:sp>
      <p:sp>
        <p:nvSpPr>
          <p:cNvPr id="17" name="Flowchart: Decision 36" title="milerstone marker">
            <a:extLst>
              <a:ext uri="{FF2B5EF4-FFF2-40B4-BE49-F238E27FC236}">
                <a16:creationId xmlns:a16="http://schemas.microsoft.com/office/drawing/2014/main" id="{B352800B-C394-435E-B067-FDA858633EC4}"/>
              </a:ext>
            </a:extLst>
          </p:cNvPr>
          <p:cNvSpPr/>
          <p:nvPr/>
        </p:nvSpPr>
        <p:spPr>
          <a:xfrm>
            <a:off x="8020168" y="2632138"/>
            <a:ext cx="191051" cy="227620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</a:endParaRPr>
          </a:p>
        </p:txBody>
      </p:sp>
      <p:sp>
        <p:nvSpPr>
          <p:cNvPr id="18" name="Flowchart: Decision 36" title="milestone marker">
            <a:extLst>
              <a:ext uri="{FF2B5EF4-FFF2-40B4-BE49-F238E27FC236}">
                <a16:creationId xmlns:a16="http://schemas.microsoft.com/office/drawing/2014/main" id="{95BE3FF3-5368-4DAD-84A0-7B13D8E6A836}"/>
              </a:ext>
            </a:extLst>
          </p:cNvPr>
          <p:cNvSpPr/>
          <p:nvPr/>
        </p:nvSpPr>
        <p:spPr>
          <a:xfrm>
            <a:off x="8020168" y="3139880"/>
            <a:ext cx="191051" cy="22762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8DFFB-D8F9-AE46-8D22-CAD0F2F6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89730982_Five year Ganttt chart_SL_V1.pptx" id="{7B620661-E21B-4122-8521-9E2CACD5B176}" vid="{9311489E-44E9-4E11-85CE-009DF2520D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D47597-ADB8-48CF-A658-DF01D689BE7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33CB800-47E4-475D-8A72-9B9FD3526F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71FE3A-FCB5-4059-AEE6-570FBED2C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Five year Gantt chart</Template>
  <TotalTime>0</TotalTime>
  <Words>144</Words>
  <Application>Microsoft Office PowerPoint</Application>
  <PresentationFormat>Widescreen</PresentationFormat>
  <Paragraphs>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Add a Slide Title - 1</vt:lpstr>
      <vt:lpstr>Add a Slide Title - 2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2021-03-05T17:03:53Z</dcterms:created>
  <dcterms:modified xsi:type="dcterms:W3CDTF">2021-03-05T17:04:02Z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