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3E0"/>
    <a:srgbClr val="768FC5"/>
    <a:srgbClr val="91A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47-4847-96C0-A38896680A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47-4847-96C0-A38896680A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47-4847-96C0-A38896680A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1564416"/>
        <c:axId val="661567696"/>
      </c:lineChart>
      <c:catAx>
        <c:axId val="66156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567696"/>
        <c:crosses val="autoZero"/>
        <c:auto val="1"/>
        <c:lblAlgn val="ctr"/>
        <c:lblOffset val="100"/>
        <c:noMultiLvlLbl val="0"/>
      </c:catAx>
      <c:valAx>
        <c:axId val="66156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56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EC-EA41-AA87-D3DAC2448A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EC-EA41-AA87-D3DAC2448A9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EC-EA41-AA87-D3DAC2448A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EC-EA41-AA87-D3DAC2448A9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5-4497-94C3-2D5DA0078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2A-4C1D-ADEF-0CBF5ECA45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2A-4C1D-ADEF-0CBF5ECA45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2A-4C1D-ADEF-0CBF5ECA4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1064632"/>
        <c:axId val="661070208"/>
      </c:barChart>
      <c:catAx>
        <c:axId val="661064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70208"/>
        <c:crosses val="autoZero"/>
        <c:auto val="1"/>
        <c:lblAlgn val="ctr"/>
        <c:lblOffset val="100"/>
        <c:noMultiLvlLbl val="0"/>
      </c:catAx>
      <c:valAx>
        <c:axId val="6610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064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B-4B16-AA2E-7D15C60372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7B-4B16-AA2E-7D15C60372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7B-4B16-AA2E-7D15C60372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1533936"/>
        <c:axId val="521532952"/>
      </c:barChart>
      <c:catAx>
        <c:axId val="52153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532952"/>
        <c:crosses val="autoZero"/>
        <c:auto val="1"/>
        <c:lblAlgn val="ctr"/>
        <c:lblOffset val="100"/>
        <c:noMultiLvlLbl val="0"/>
      </c:catAx>
      <c:valAx>
        <c:axId val="5215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53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45-481D-A7A3-93B200F4AC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45-481D-A7A3-93B200F4AC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45-481D-A7A3-93B200F4AC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C45-481D-A7A3-93B200F4ACC1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45-481D-A7A3-93B200F4A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 Title</a:t>
            </a:r>
          </a:p>
        </c:rich>
      </c:tx>
      <c:layout>
        <c:manualLayout>
          <c:xMode val="edge"/>
          <c:yMode val="edge"/>
          <c:x val="0.24762467191601051"/>
          <c:y val="2.90697748351377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45-2B47-9832-EBAFEEABF2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45-2B47-9832-EBAFEEABF2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F45-2B47-9832-EBAFEEABF2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F45-2B47-9832-EBAFEEABF2C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92-4717-BAE5-7EDED09AA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E41099-1F63-4AFF-93DE-78627B0226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D42F7-7D01-46CA-8FC9-F5889542A1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3DC8-9A6A-4D7B-A42C-EAFDD10C50EC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346A-76C5-4913-A350-92FC1A3DF0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508E-00EA-4F0B-A84F-0BD4C9635E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3712-AB8C-4E6E-AFE3-C6A16FA8F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1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95EB-273A-3541-8198-98C675965680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43D61-137C-0448-9254-76679E7EE2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4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43D61-137C-0448-9254-76679E7EE2A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0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accent1"/>
            </a:gs>
            <a:gs pos="100000">
              <a:schemeClr val="tx1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49B5BF-27C2-4DD9-AF6C-8C06908BA98E}"/>
              </a:ext>
            </a:extLst>
          </p:cNvPr>
          <p:cNvSpPr/>
          <p:nvPr userDrawn="1"/>
        </p:nvSpPr>
        <p:spPr>
          <a:xfrm>
            <a:off x="11507794" y="6470602"/>
            <a:ext cx="567870" cy="307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title="Rocky shores with a bridge in the distance">
            <a:extLst>
              <a:ext uri="{FF2B5EF4-FFF2-40B4-BE49-F238E27FC236}">
                <a16:creationId xmlns:a16="http://schemas.microsoft.com/office/drawing/2014/main" id="{AB18D032-6CE0-0647-882B-0D3742A39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7039"/>
            <a:ext cx="12192000" cy="6872079"/>
          </a:xfrm>
          <a:prstGeom prst="rect">
            <a:avLst/>
          </a:prstGeom>
          <a:solidFill>
            <a:srgbClr val="94B3E0"/>
          </a:solidFill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4E92A53-45F4-4711-A93B-4F5084625103}"/>
              </a:ext>
            </a:extLst>
          </p:cNvPr>
          <p:cNvGrpSpPr/>
          <p:nvPr userDrawn="1"/>
        </p:nvGrpSpPr>
        <p:grpSpPr>
          <a:xfrm>
            <a:off x="656020" y="1918791"/>
            <a:ext cx="2743200" cy="1828800"/>
            <a:chOff x="956441" y="388326"/>
            <a:chExt cx="4567901" cy="292243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853CC44-7543-4359-AE01-5B28ED3C290C}"/>
                </a:ext>
              </a:extLst>
            </p:cNvPr>
            <p:cNvSpPr/>
            <p:nvPr userDrawn="1"/>
          </p:nvSpPr>
          <p:spPr>
            <a:xfrm>
              <a:off x="956441" y="388326"/>
              <a:ext cx="4567901" cy="2922433"/>
            </a:xfrm>
            <a:prstGeom prst="roundRect">
              <a:avLst>
                <a:gd name="adj" fmla="val 444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D8A15F96-2E19-4BE1-A395-920D1EE48002}"/>
                </a:ext>
              </a:extLst>
            </p:cNvPr>
            <p:cNvGraphicFramePr/>
            <p:nvPr userDrawn="1">
              <p:extLst>
                <p:ext uri="{D42A27DB-BD31-4B8C-83A1-F6EECF244321}">
                  <p14:modId xmlns:p14="http://schemas.microsoft.com/office/powerpoint/2010/main" val="2095883002"/>
                </p:ext>
              </p:extLst>
            </p:nvPr>
          </p:nvGraphicFramePr>
          <p:xfrm>
            <a:off x="1137271" y="477942"/>
            <a:ext cx="420624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7340F0-D4B2-4052-998B-73160D8AFCDB}"/>
              </a:ext>
            </a:extLst>
          </p:cNvPr>
          <p:cNvGrpSpPr/>
          <p:nvPr userDrawn="1"/>
        </p:nvGrpSpPr>
        <p:grpSpPr>
          <a:xfrm>
            <a:off x="730063" y="3912599"/>
            <a:ext cx="2743200" cy="1828800"/>
            <a:chOff x="956440" y="3515707"/>
            <a:chExt cx="4567901" cy="292243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5F6FB7E-03A8-414C-AB65-3072E4E724E3}"/>
                </a:ext>
              </a:extLst>
            </p:cNvPr>
            <p:cNvSpPr/>
            <p:nvPr userDrawn="1"/>
          </p:nvSpPr>
          <p:spPr>
            <a:xfrm>
              <a:off x="956440" y="3515707"/>
              <a:ext cx="4567901" cy="2922433"/>
            </a:xfrm>
            <a:prstGeom prst="roundRect">
              <a:avLst>
                <a:gd name="adj" fmla="val 444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2518636B-5C44-4A36-B519-6C07AFA8F71C}"/>
                </a:ext>
              </a:extLst>
            </p:cNvPr>
            <p:cNvGraphicFramePr/>
            <p:nvPr userDrawn="1">
              <p:extLst>
                <p:ext uri="{D42A27DB-BD31-4B8C-83A1-F6EECF244321}">
                  <p14:modId xmlns:p14="http://schemas.microsoft.com/office/powerpoint/2010/main" val="1457719747"/>
                </p:ext>
              </p:extLst>
            </p:nvPr>
          </p:nvGraphicFramePr>
          <p:xfrm>
            <a:off x="1137269" y="3605323"/>
            <a:ext cx="4206241" cy="2743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34A5CE-0F5C-4911-95AC-0D7EF1DF9495}"/>
              </a:ext>
            </a:extLst>
          </p:cNvPr>
          <p:cNvGrpSpPr/>
          <p:nvPr userDrawn="1"/>
        </p:nvGrpSpPr>
        <p:grpSpPr>
          <a:xfrm>
            <a:off x="3686012" y="1918791"/>
            <a:ext cx="2743200" cy="1828800"/>
            <a:chOff x="6486828" y="388325"/>
            <a:chExt cx="4567901" cy="292243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5C0E439-0B06-45A0-9D12-366145977973}"/>
                </a:ext>
              </a:extLst>
            </p:cNvPr>
            <p:cNvSpPr/>
            <p:nvPr userDrawn="1"/>
          </p:nvSpPr>
          <p:spPr>
            <a:xfrm>
              <a:off x="6486828" y="388325"/>
              <a:ext cx="4567901" cy="2922433"/>
            </a:xfrm>
            <a:prstGeom prst="roundRect">
              <a:avLst>
                <a:gd name="adj" fmla="val 444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82D3276D-03DE-46E8-92C2-F584899C21A8}"/>
                </a:ext>
              </a:extLst>
            </p:cNvPr>
            <p:cNvGraphicFramePr/>
            <p:nvPr userDrawn="1">
              <p:extLst>
                <p:ext uri="{D42A27DB-BD31-4B8C-83A1-F6EECF244321}">
                  <p14:modId xmlns:p14="http://schemas.microsoft.com/office/powerpoint/2010/main" val="1443402932"/>
                </p:ext>
              </p:extLst>
            </p:nvPr>
          </p:nvGraphicFramePr>
          <p:xfrm>
            <a:off x="6667657" y="477941"/>
            <a:ext cx="4206241" cy="27432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EB704B-4F15-4100-AD10-5F6357EA5829}"/>
              </a:ext>
            </a:extLst>
          </p:cNvPr>
          <p:cNvGrpSpPr/>
          <p:nvPr userDrawn="1"/>
        </p:nvGrpSpPr>
        <p:grpSpPr>
          <a:xfrm>
            <a:off x="3686012" y="4004431"/>
            <a:ext cx="2743200" cy="1828800"/>
            <a:chOff x="6486827" y="3515706"/>
            <a:chExt cx="4567901" cy="292243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8CDA311-A21E-4E95-9331-192135878699}"/>
                </a:ext>
              </a:extLst>
            </p:cNvPr>
            <p:cNvSpPr/>
            <p:nvPr userDrawn="1"/>
          </p:nvSpPr>
          <p:spPr>
            <a:xfrm>
              <a:off x="6486827" y="3515706"/>
              <a:ext cx="4567901" cy="2922433"/>
            </a:xfrm>
            <a:prstGeom prst="roundRect">
              <a:avLst>
                <a:gd name="adj" fmla="val 444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5D3F0992-BACC-4A8C-BCED-CAE0F5FACA42}"/>
                </a:ext>
              </a:extLst>
            </p:cNvPr>
            <p:cNvGraphicFramePr/>
            <p:nvPr userDrawn="1">
              <p:extLst>
                <p:ext uri="{D42A27DB-BD31-4B8C-83A1-F6EECF244321}">
                  <p14:modId xmlns:p14="http://schemas.microsoft.com/office/powerpoint/2010/main" val="1090470520"/>
                </p:ext>
              </p:extLst>
            </p:nvPr>
          </p:nvGraphicFramePr>
          <p:xfrm>
            <a:off x="6667657" y="3605323"/>
            <a:ext cx="4206241" cy="2743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A8F7E320-97E6-4C65-877F-AA7AACB6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94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effectLst>
                  <a:glow rad="139700">
                    <a:schemeClr val="accent3">
                      <a:lumMod val="50000"/>
                      <a:alpha val="2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64E00C-C40E-4ED7-BBE3-F9308D922187}"/>
              </a:ext>
            </a:extLst>
          </p:cNvPr>
          <p:cNvGrpSpPr/>
          <p:nvPr userDrawn="1"/>
        </p:nvGrpSpPr>
        <p:grpSpPr>
          <a:xfrm>
            <a:off x="6685336" y="1918791"/>
            <a:ext cx="2286000" cy="3931920"/>
            <a:chOff x="956440" y="3515707"/>
            <a:chExt cx="4567901" cy="292243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5B10E43-AECF-4707-96A3-EA726CD0A702}"/>
                </a:ext>
              </a:extLst>
            </p:cNvPr>
            <p:cNvSpPr/>
            <p:nvPr userDrawn="1"/>
          </p:nvSpPr>
          <p:spPr>
            <a:xfrm>
              <a:off x="956440" y="3515707"/>
              <a:ext cx="4567901" cy="2922433"/>
            </a:xfrm>
            <a:prstGeom prst="roundRect">
              <a:avLst>
                <a:gd name="adj" fmla="val 444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BC70CB49-58CE-4F37-B95C-EA32D75AEBC7}"/>
                </a:ext>
              </a:extLst>
            </p:cNvPr>
            <p:cNvGraphicFramePr/>
            <p:nvPr userDrawn="1">
              <p:extLst>
                <p:ext uri="{D42A27DB-BD31-4B8C-83A1-F6EECF244321}">
                  <p14:modId xmlns:p14="http://schemas.microsoft.com/office/powerpoint/2010/main" val="3854519500"/>
                </p:ext>
              </p:extLst>
            </p:nvPr>
          </p:nvGraphicFramePr>
          <p:xfrm>
            <a:off x="1137269" y="3605323"/>
            <a:ext cx="4206241" cy="2743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A9E88F-D538-493D-A739-EE73F53A650A}"/>
              </a:ext>
            </a:extLst>
          </p:cNvPr>
          <p:cNvGrpSpPr/>
          <p:nvPr userDrawn="1"/>
        </p:nvGrpSpPr>
        <p:grpSpPr>
          <a:xfrm>
            <a:off x="9221794" y="1913534"/>
            <a:ext cx="2291729" cy="3931920"/>
            <a:chOff x="9158294" y="1913534"/>
            <a:chExt cx="2291729" cy="393192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495F59DE-8059-4C57-B558-0544D0DE3895}"/>
                </a:ext>
              </a:extLst>
            </p:cNvPr>
            <p:cNvSpPr/>
            <p:nvPr userDrawn="1"/>
          </p:nvSpPr>
          <p:spPr>
            <a:xfrm>
              <a:off x="9164023" y="1913534"/>
              <a:ext cx="2286000" cy="3931920"/>
            </a:xfrm>
            <a:prstGeom prst="roundRect">
              <a:avLst>
                <a:gd name="adj" fmla="val 4440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2" name="Chart 41">
              <a:extLst>
                <a:ext uri="{FF2B5EF4-FFF2-40B4-BE49-F238E27FC236}">
                  <a16:creationId xmlns:a16="http://schemas.microsoft.com/office/drawing/2014/main" id="{138FC11A-8A50-41F5-A4F0-DB9252B196B5}"/>
                </a:ext>
              </a:extLst>
            </p:cNvPr>
            <p:cNvGraphicFramePr/>
            <p:nvPr userDrawn="1">
              <p:extLst>
                <p:ext uri="{D42A27DB-BD31-4B8C-83A1-F6EECF244321}">
                  <p14:modId xmlns:p14="http://schemas.microsoft.com/office/powerpoint/2010/main" val="321093868"/>
                </p:ext>
              </p:extLst>
            </p:nvPr>
          </p:nvGraphicFramePr>
          <p:xfrm>
            <a:off x="9158294" y="1913534"/>
            <a:ext cx="2286000" cy="39319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8775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922 0.25015" pathEditMode="relative" ptsTypes="AA">
                                      <p:cBhvr>
                                        <p:cTn id="6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25015 L 0 0" pathEditMode="relative" ptsTypes="AA">
                                      <p:cBhvr>
                                        <p:cTn id="11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49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CAB6-483C-4424-A057-3352C61E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25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57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6B44-D3AC-A848-AEC9-678DF6C2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01600">
                    <a:schemeClr val="accent3">
                      <a:lumMod val="50000"/>
                      <a:alpha val="20000"/>
                    </a:schemeClr>
                  </a:glow>
                </a:effectLst>
              </a:rPr>
              <a:t>Add a Slide Title</a:t>
            </a:r>
          </a:p>
        </p:txBody>
      </p:sp>
    </p:spTree>
    <p:extLst>
      <p:ext uri="{BB962C8B-B14F-4D97-AF65-F5344CB8AC3E}">
        <p14:creationId xmlns:p14="http://schemas.microsoft.com/office/powerpoint/2010/main" val="42289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3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47A95-AFED-4CEA-AF4B-8CFA372A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0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Customize this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359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18224_Blue six chart dashboard_RVA_v3.potx" id="{19D0EA40-B34C-42F4-93F9-C1630B7AD01F}" vid="{E35732E1-88F9-42C6-B818-462ABC591E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605C72-61F3-4824-84EE-68EE41EEEF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56D47-138C-49C2-8BF1-78301C0CEB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B19FCF4-9BA2-42BF-9BD6-3E08AC6F9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six chart dashboard</Template>
  <TotalTime>0</TotalTime>
  <Words>13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 a Slide Title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</dc:title>
  <dc:subject/>
  <dc:creator>Mohamed</dc:creator>
  <cp:keywords/>
  <dc:description/>
  <cp:lastModifiedBy>Mohamed</cp:lastModifiedBy>
  <cp:revision>1</cp:revision>
  <dcterms:created xsi:type="dcterms:W3CDTF">2021-03-05T17:00:23Z</dcterms:created>
  <dcterms:modified xsi:type="dcterms:W3CDTF">2021-03-05T17:00:28Z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