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59" r:id="rId6"/>
    <p:sldId id="274" r:id="rId7"/>
    <p:sldId id="261" r:id="rId8"/>
    <p:sldId id="262" r:id="rId9"/>
    <p:sldId id="263" r:id="rId10"/>
    <p:sldId id="264" r:id="rId11"/>
    <p:sldId id="283" r:id="rId12"/>
    <p:sldId id="265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  <p:sldId id="278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svg"/><Relationship Id="rId11" Type="http://schemas.openxmlformats.org/officeDocument/2006/relationships/image" Target="../media/image20.svg"/><Relationship Id="rId5" Type="http://schemas.openxmlformats.org/officeDocument/2006/relationships/image" Target="../media/image44.png"/><Relationship Id="rId10" Type="http://schemas.openxmlformats.org/officeDocument/2006/relationships/image" Target="../media/image19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Disrupting the online shopping landscape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 from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03D2ED-1358-4F55-BCB3-94A5C18E1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BE848-3222-4622-8610-FFB9FFFD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D00D-52E6-45D5-93DA-8687991C2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1F329-A8D2-4C03-9053-8D69618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985F57-4828-4F43-9FE0-15EF491E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361AC5-6734-49E5-8506-3F22C2DF6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DC3788-4E8E-4F3D-BD1E-8EFA13B0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858692-F88E-43A4-8B27-E23B8AC17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412F69-2D59-4EA2-9BA0-74B513D9F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D09076-D1F6-4F08-8939-1F1577E5A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administrate empowered markets </a:t>
            </a:r>
          </a:p>
          <a:p>
            <a:pPr marL="0" indent="0">
              <a:buNone/>
            </a:pPr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About Us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Lorem ipsum dolor sit amet, consectetuer adipiscing elit. Maecenas porttitor congue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00" y="1735138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39" name="Picture Placeholder 38" descr="Woman looking puzzled while looking at a screen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1850" y="1735138"/>
            <a:ext cx="1979613" cy="1981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User Frustration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43" name="Picture Placeholder 42" descr="Desk from top with someone tapping on a mobile phone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2287" y="1735138"/>
            <a:ext cx="1979613" cy="1981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Mobile Finance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Chip Pricing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Monetize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Product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benefits include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Vivamus a tellus</a:t>
            </a:r>
          </a:p>
        </p:txBody>
      </p:sp>
      <p:pic>
        <p:nvPicPr>
          <p:cNvPr id="32" name="Picture Placeholder 31" descr="Desktop screenshot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" r="160"/>
          <a:stretch>
            <a:fillRect/>
          </a:stretch>
        </p:blipFill>
        <p:spPr>
          <a:xfrm>
            <a:off x="5217319" y="1450975"/>
            <a:ext cx="6974680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1D98-5389-456F-97BB-E9A6B2DE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1</TotalTime>
  <Words>1102</Words>
  <Application>Microsoft Office PowerPoint</Application>
  <PresentationFormat>Widescreen</PresentationFormat>
  <Paragraphs>319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Tahoma</vt:lpstr>
      <vt:lpstr>Times New Roman</vt:lpstr>
      <vt:lpstr>Office Theme</vt:lpstr>
      <vt:lpstr>Disrupting the online shopping landscape</vt:lpstr>
      <vt:lpstr>About Us</vt:lpstr>
      <vt:lpstr>The Problem</vt:lpstr>
      <vt:lpstr>Solution</vt:lpstr>
      <vt:lpstr>Product</vt:lpstr>
      <vt:lpstr>Digital 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Disrupting the online shopping landscape</dc:title>
  <dc:creator>Mohamed</dc:creator>
  <cp:lastModifiedBy>Mohamed</cp:lastModifiedBy>
  <cp:revision>1</cp:revision>
  <dcterms:created xsi:type="dcterms:W3CDTF">2021-03-05T14:56:22Z</dcterms:created>
  <dcterms:modified xsi:type="dcterms:W3CDTF">2021-03-05T14:57:56Z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