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hierarchy5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Me</a:t>
          </a:r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/>
        </a:p>
      </dgm:t>
    </dgm:pt>
    <dgm:pt modelId="{6FD54DCC-0420-4B69-949E-C600DAC3EA80}">
      <dgm:prSet phldrT="[Text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Father</a:t>
          </a:r>
        </a:p>
      </dgm:t>
    </dgm:pt>
    <dgm:pt modelId="{6F5CF077-1342-46A1-93F1-68D7723F3F8C}" type="parTrans" cxnId="{A9A39EE7-F441-4563-AFFD-666EC4C4FD5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CE57F18C-7754-4245-BB8D-0DDD9139AB8E}" type="sibTrans" cxnId="{A9A39EE7-F441-4563-AFFD-666EC4C4FD54}">
      <dgm:prSet/>
      <dgm:spPr/>
      <dgm:t>
        <a:bodyPr/>
        <a:lstStyle/>
        <a:p>
          <a:endParaRPr lang="en-US"/>
        </a:p>
      </dgm:t>
    </dgm:pt>
    <dgm:pt modelId="{1A94D251-C1DF-49B7-B803-397CC4E374C8}">
      <dgm:prSet phldrT="[Text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Father’s Father</a:t>
          </a:r>
        </a:p>
      </dgm:t>
    </dgm:pt>
    <dgm:pt modelId="{83470605-D50B-47C5-85E0-6C97CC1DEF2D}" type="parTrans" cxnId="{EB889005-384A-468F-A438-BCA4BE21A4E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B83F8D2-E6F1-4C2F-B422-0FF1AFE48807}" type="sibTrans" cxnId="{EB889005-384A-468F-A438-BCA4BE21A4EE}">
      <dgm:prSet/>
      <dgm:spPr/>
      <dgm:t>
        <a:bodyPr/>
        <a:lstStyle/>
        <a:p>
          <a:endParaRPr lang="en-US"/>
        </a:p>
      </dgm:t>
    </dgm:pt>
    <dgm:pt modelId="{D6D663EA-8C9E-4A6C-8696-EA6202B67EB8}">
      <dgm:prSet phldrT="[Text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Father’s Mother</a:t>
          </a:r>
        </a:p>
      </dgm:t>
    </dgm:pt>
    <dgm:pt modelId="{C618F4B1-D56C-40B0-A9BB-A1AC22AA90C0}" type="parTrans" cxnId="{6AD0832E-D0E5-4DFA-A2C1-539A1049A92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50208D2-B2AB-46F5-A396-E4E2016A900E}" type="sibTrans" cxnId="{6AD0832E-D0E5-4DFA-A2C1-539A1049A92A}">
      <dgm:prSet/>
      <dgm:spPr/>
      <dgm:t>
        <a:bodyPr/>
        <a:lstStyle/>
        <a:p>
          <a:endParaRPr lang="en-US"/>
        </a:p>
      </dgm:t>
    </dgm:pt>
    <dgm:pt modelId="{0C87090F-02B0-44D5-BD4B-E5AE0D1FA7F1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</a:t>
          </a:r>
        </a:p>
      </dgm:t>
    </dgm:pt>
    <dgm:pt modelId="{48F43ED3-A177-4096-B556-EB782F87985E}" type="parTrans" cxnId="{30E0B992-157A-405B-8572-770CFD4D21A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24E0BA02-AFC8-4BBC-85FF-8CECFE2FDD5C}" type="sibTrans" cxnId="{30E0B992-157A-405B-8572-770CFD4D21A1}">
      <dgm:prSet/>
      <dgm:spPr/>
      <dgm:t>
        <a:bodyPr/>
        <a:lstStyle/>
        <a:p>
          <a:endParaRPr lang="en-US"/>
        </a:p>
      </dgm:t>
    </dgm:pt>
    <dgm:pt modelId="{A97D053E-A973-4364-B69E-A280008FFC90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Father</a:t>
          </a:r>
        </a:p>
      </dgm:t>
    </dgm:pt>
    <dgm:pt modelId="{0269C22A-A20B-4CCC-917A-8B311E437315}" type="parTrans" cxnId="{06C05031-CC2B-43C8-8D83-6BE882BBEE1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243C102C-DAA2-4245-A1D1-9E6A71F7AB05}" type="sibTrans" cxnId="{06C05031-CC2B-43C8-8D83-6BE882BBEE11}">
      <dgm:prSet/>
      <dgm:spPr/>
      <dgm:t>
        <a:bodyPr/>
        <a:lstStyle/>
        <a:p>
          <a:endParaRPr lang="en-US"/>
        </a:p>
      </dgm:t>
    </dgm:pt>
    <dgm:pt modelId="{17B28C8D-4122-47D7-B7FB-F388CF6C3000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Father’s Paternal Grandfather</a:t>
          </a:r>
        </a:p>
      </dgm:t>
    </dgm:pt>
    <dgm:pt modelId="{542C2CD9-2A21-4722-8528-5FB4B05AB731}" type="parTrans" cxnId="{1CEBBBCE-A789-4745-947D-9861B5AF62B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7B8B82F-495B-4449-AB18-F894FFA1EC4F}" type="sibTrans" cxnId="{1CEBBBCE-A789-4745-947D-9861B5AF62B8}">
      <dgm:prSet/>
      <dgm:spPr/>
      <dgm:t>
        <a:bodyPr/>
        <a:lstStyle/>
        <a:p>
          <a:endParaRPr lang="en-US"/>
        </a:p>
      </dgm:t>
    </dgm:pt>
    <dgm:pt modelId="{046AD741-59DE-4633-A525-7FE00DBEB49B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Father’s Paternal Grandmother</a:t>
          </a:r>
        </a:p>
      </dgm:t>
    </dgm:pt>
    <dgm:pt modelId="{38E04EEA-C159-4C5C-9FBC-5AD5689D40A4}" type="parTrans" cxnId="{22127F95-3520-4798-BE99-69B42014FA8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C65822A1-9505-4ED1-92ED-8ECF3EEE4A98}" type="sibTrans" cxnId="{22127F95-3520-4798-BE99-69B42014FA83}">
      <dgm:prSet/>
      <dgm:spPr/>
      <dgm:t>
        <a:bodyPr/>
        <a:lstStyle/>
        <a:p>
          <a:endParaRPr lang="en-US"/>
        </a:p>
      </dgm:t>
    </dgm:pt>
    <dgm:pt modelId="{A42DED5E-3919-412A-8377-DE6122E1AD30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Father’s Maternal Grandfather</a:t>
          </a:r>
        </a:p>
      </dgm:t>
    </dgm:pt>
    <dgm:pt modelId="{D05EA4EE-52C7-4A7F-9A69-CD36D787717D}" type="parTrans" cxnId="{49B17D65-6E5E-48F0-B40D-53AEA94A534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503E061-C76A-43D4-9951-E6976365CBEB}" type="sibTrans" cxnId="{49B17D65-6E5E-48F0-B40D-53AEA94A5346}">
      <dgm:prSet/>
      <dgm:spPr/>
      <dgm:t>
        <a:bodyPr/>
        <a:lstStyle/>
        <a:p>
          <a:endParaRPr lang="en-US"/>
        </a:p>
      </dgm:t>
    </dgm:pt>
    <dgm:pt modelId="{36515DAA-DE94-4D05-BF16-8D5E13CADE3A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Father’s Maternal Grandmother</a:t>
          </a:r>
        </a:p>
      </dgm:t>
    </dgm:pt>
    <dgm:pt modelId="{15779972-6EB7-4A17-A8F4-C736B5F0CED0}" type="parTrans" cxnId="{2BBFE0CB-7EA9-4048-B997-094B4E858D3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D6A2C69D-961B-4FA1-8F05-385D9A2E46C1}" type="sibTrans" cxnId="{2BBFE0CB-7EA9-4048-B997-094B4E858D3D}">
      <dgm:prSet/>
      <dgm:spPr/>
      <dgm:t>
        <a:bodyPr/>
        <a:lstStyle/>
        <a:p>
          <a:endParaRPr lang="en-US"/>
        </a:p>
      </dgm:t>
    </dgm:pt>
    <dgm:pt modelId="{BF1D701A-DD2D-4121-8BFA-FBE1FBF81F9E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Paternal Grandfather</a:t>
          </a:r>
        </a:p>
      </dgm:t>
    </dgm:pt>
    <dgm:pt modelId="{E61AFEE5-2004-43A9-AA62-07A1459E6FC5}" type="parTrans" cxnId="{801C22C7-1C0F-44EF-839E-A030B3D1501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B0000C6F-B2A3-4526-8C16-C73AEA735EAF}" type="sibTrans" cxnId="{801C22C7-1C0F-44EF-839E-A030B3D15017}">
      <dgm:prSet/>
      <dgm:spPr/>
      <dgm:t>
        <a:bodyPr/>
        <a:lstStyle/>
        <a:p>
          <a:endParaRPr lang="en-US"/>
        </a:p>
      </dgm:t>
    </dgm:pt>
    <dgm:pt modelId="{3E8CD513-115F-4B58-815D-06B1F22F397C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Maternal Grandfather</a:t>
          </a:r>
        </a:p>
      </dgm:t>
    </dgm:pt>
    <dgm:pt modelId="{3B869A9C-B7D4-4C45-83F4-03ACDF260BAA}" type="parTrans" cxnId="{57BA49A5-970F-4C56-97FD-1793BA15195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EC3168F8-C366-430E-B611-B7728C52D74E}" type="sibTrans" cxnId="{57BA49A5-970F-4C56-97FD-1793BA151951}">
      <dgm:prSet/>
      <dgm:spPr/>
      <dgm:t>
        <a:bodyPr/>
        <a:lstStyle/>
        <a:p>
          <a:endParaRPr lang="en-US"/>
        </a:p>
      </dgm:t>
    </dgm:pt>
    <dgm:pt modelId="{E9F65067-7ACB-40C2-B29C-E9D30340A5AE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Maternal Grandmother</a:t>
          </a:r>
        </a:p>
      </dgm:t>
    </dgm:pt>
    <dgm:pt modelId="{D29892E2-A45E-4000-9CA5-664212285B28}" type="parTrans" cxnId="{2B754EE7-3BDF-4B4F-AC0A-7EE36FAA095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1AD94586-FEB5-47C2-8565-F409B3018C3F}" type="sibTrans" cxnId="{2B754EE7-3BDF-4B4F-AC0A-7EE36FAA095D}">
      <dgm:prSet/>
      <dgm:spPr/>
      <dgm:t>
        <a:bodyPr/>
        <a:lstStyle/>
        <a:p>
          <a:endParaRPr lang="en-US"/>
        </a:p>
      </dgm:t>
    </dgm:pt>
    <dgm:pt modelId="{991DD7BB-FD91-49EE-AAF5-140AB35E43F7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Mother</a:t>
          </a:r>
        </a:p>
      </dgm:t>
    </dgm:pt>
    <dgm:pt modelId="{8C5DE38B-5BD6-4776-8A20-AEE9D7B23E51}" type="sibTrans" cxnId="{2B80D23B-5A2B-4D63-AF88-2D04D8D865AC}">
      <dgm:prSet/>
      <dgm:spPr/>
      <dgm:t>
        <a:bodyPr/>
        <a:lstStyle/>
        <a:p>
          <a:endParaRPr lang="en-US"/>
        </a:p>
      </dgm:t>
    </dgm:pt>
    <dgm:pt modelId="{E3D22BD8-B8F5-4AEB-A8DD-53D6A1A29BAD}" type="parTrans" cxnId="{2B80D23B-5A2B-4D63-AF88-2D04D8D865A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79000407-B618-4AA0-AE6F-351CCF19973C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Paternal Grandmother</a:t>
          </a:r>
        </a:p>
      </dgm:t>
    </dgm:pt>
    <dgm:pt modelId="{DB5A3344-0E8D-4A20-9A88-3BA2A121512E}" type="sibTrans" cxnId="{06684567-3B55-4758-89F3-E2D11CF50A2A}">
      <dgm:prSet/>
      <dgm:spPr/>
      <dgm:t>
        <a:bodyPr/>
        <a:lstStyle/>
        <a:p>
          <a:endParaRPr lang="en-US"/>
        </a:p>
      </dgm:t>
    </dgm:pt>
    <dgm:pt modelId="{B3F39DDC-3510-46CA-8785-019129068DE0}" type="parTrans" cxnId="{06684567-3B55-4758-89F3-E2D11CF50A2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0003A0D-7FB9-4C32-90C6-D8B5300A42CA}" type="pres">
      <dgm:prSet presAssocID="{9EFAFD96-3601-4F17-BB82-DBBBA6C512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207A2-7A14-4477-A277-A697B2B541CB}" type="pres">
      <dgm:prSet presAssocID="{9EFAFD96-3601-4F17-BB82-DBBBA6C512D5}" presName="hierFlow" presStyleCnt="0"/>
      <dgm:spPr/>
    </dgm:pt>
    <dgm:pt modelId="{BE0440DF-B75D-40CB-BC2F-C0030A8DD5B0}" type="pres">
      <dgm:prSet presAssocID="{9EFAFD96-3601-4F17-BB82-DBBBA6C512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4DA7DD8-0A2E-421C-9C01-4E7339423041}" type="pres">
      <dgm:prSet presAssocID="{19599602-9E94-449B-AE02-46C30491E28C}" presName="Name17" presStyleCnt="0"/>
      <dgm:spPr/>
    </dgm:pt>
    <dgm:pt modelId="{40BB50C4-34D6-4745-8613-9B3839CE1B6B}" type="pres">
      <dgm:prSet presAssocID="{19599602-9E94-449B-AE02-46C30491E28C}" presName="level1Shape" presStyleLbl="node0" presStyleIdx="0" presStyleCnt="1" custLinFactNeighborX="-87568">
        <dgm:presLayoutVars>
          <dgm:chPref val="3"/>
        </dgm:presLayoutVars>
      </dgm:prSet>
      <dgm:spPr>
        <a:prstGeom prst="rect">
          <a:avLst/>
        </a:prstGeom>
      </dgm:spPr>
    </dgm:pt>
    <dgm:pt modelId="{99219476-C01C-4440-9AB9-F5841E4087EB}" type="pres">
      <dgm:prSet presAssocID="{19599602-9E94-449B-AE02-46C30491E28C}" presName="hierChild2" presStyleCnt="0"/>
      <dgm:spPr/>
    </dgm:pt>
    <dgm:pt modelId="{99D20CA7-2E7D-4C67-AE57-618985591A52}" type="pres">
      <dgm:prSet presAssocID="{6F5CF077-1342-46A1-93F1-68D7723F3F8C}" presName="Name25" presStyleLbl="parChTrans1D2" presStyleIdx="0" presStyleCnt="2"/>
      <dgm:spPr/>
    </dgm:pt>
    <dgm:pt modelId="{232770B0-5EA5-4A9D-BAC5-755B74136546}" type="pres">
      <dgm:prSet presAssocID="{6F5CF077-1342-46A1-93F1-68D7723F3F8C}" presName="connTx" presStyleLbl="parChTrans1D2" presStyleIdx="0" presStyleCnt="2"/>
      <dgm:spPr/>
    </dgm:pt>
    <dgm:pt modelId="{AB429D88-ABEE-49E0-BC59-B5BE53EC62DD}" type="pres">
      <dgm:prSet presAssocID="{6FD54DCC-0420-4B69-949E-C600DAC3EA80}" presName="Name30" presStyleCnt="0"/>
      <dgm:spPr/>
    </dgm:pt>
    <dgm:pt modelId="{9FC61AA9-883D-4E2A-A48C-E0CE97C61874}" type="pres">
      <dgm:prSet presAssocID="{6FD54DCC-0420-4B69-949E-C600DAC3EA80}" presName="level2Shape" presStyleLbl="node2" presStyleIdx="0" presStyleCnt="2"/>
      <dgm:spPr>
        <a:prstGeom prst="rect">
          <a:avLst/>
        </a:prstGeom>
      </dgm:spPr>
    </dgm:pt>
    <dgm:pt modelId="{54AAEBF8-1FC8-45B4-9955-089305976E82}" type="pres">
      <dgm:prSet presAssocID="{6FD54DCC-0420-4B69-949E-C600DAC3EA80}" presName="hierChild3" presStyleCnt="0"/>
      <dgm:spPr/>
    </dgm:pt>
    <dgm:pt modelId="{F7A675C9-D257-4BCF-A49D-109211E36BA5}" type="pres">
      <dgm:prSet presAssocID="{83470605-D50B-47C5-85E0-6C97CC1DEF2D}" presName="Name25" presStyleLbl="parChTrans1D3" presStyleIdx="0" presStyleCnt="4"/>
      <dgm:spPr/>
    </dgm:pt>
    <dgm:pt modelId="{D833FF9F-5C0B-42B2-A872-D80DD134EC8A}" type="pres">
      <dgm:prSet presAssocID="{83470605-D50B-47C5-85E0-6C97CC1DEF2D}" presName="connTx" presStyleLbl="parChTrans1D3" presStyleIdx="0" presStyleCnt="4"/>
      <dgm:spPr/>
    </dgm:pt>
    <dgm:pt modelId="{C1C56320-AFEC-4E04-90EF-36461C7873D4}" type="pres">
      <dgm:prSet presAssocID="{1A94D251-C1DF-49B7-B803-397CC4E374C8}" presName="Name30" presStyleCnt="0"/>
      <dgm:spPr/>
    </dgm:pt>
    <dgm:pt modelId="{A5E5953F-233C-4E18-B922-1A91A5C96CA6}" type="pres">
      <dgm:prSet presAssocID="{1A94D251-C1DF-49B7-B803-397CC4E374C8}" presName="level2Shape" presStyleLbl="node3" presStyleIdx="0" presStyleCnt="4"/>
      <dgm:spPr>
        <a:prstGeom prst="rect">
          <a:avLst/>
        </a:prstGeom>
      </dgm:spPr>
    </dgm:pt>
    <dgm:pt modelId="{FF81DDEB-9857-4B5E-A05C-E0ECBF59A37E}" type="pres">
      <dgm:prSet presAssocID="{1A94D251-C1DF-49B7-B803-397CC4E374C8}" presName="hierChild3" presStyleCnt="0"/>
      <dgm:spPr/>
    </dgm:pt>
    <dgm:pt modelId="{4F95C4A4-2402-453C-BEC8-327383A07075}" type="pres">
      <dgm:prSet presAssocID="{542C2CD9-2A21-4722-8528-5FB4B05AB731}" presName="Name25" presStyleLbl="parChTrans1D4" presStyleIdx="0" presStyleCnt="8"/>
      <dgm:spPr/>
    </dgm:pt>
    <dgm:pt modelId="{90E9A9DC-F32C-4B8C-AFE8-1FDAD9F9CE6A}" type="pres">
      <dgm:prSet presAssocID="{542C2CD9-2A21-4722-8528-5FB4B05AB731}" presName="connTx" presStyleLbl="parChTrans1D4" presStyleIdx="0" presStyleCnt="8"/>
      <dgm:spPr/>
    </dgm:pt>
    <dgm:pt modelId="{2B135894-F69A-4FAD-8783-367F1051FD90}" type="pres">
      <dgm:prSet presAssocID="{17B28C8D-4122-47D7-B7FB-F388CF6C3000}" presName="Name30" presStyleCnt="0"/>
      <dgm:spPr/>
    </dgm:pt>
    <dgm:pt modelId="{209F8769-5354-4B27-928B-A118D7F8E49C}" type="pres">
      <dgm:prSet presAssocID="{17B28C8D-4122-47D7-B7FB-F388CF6C3000}" presName="level2Shape" presStyleLbl="node4" presStyleIdx="0" presStyleCnt="8"/>
      <dgm:spPr>
        <a:prstGeom prst="rect">
          <a:avLst/>
        </a:prstGeom>
      </dgm:spPr>
    </dgm:pt>
    <dgm:pt modelId="{F112F148-A89E-46FF-B517-29039DD6CBED}" type="pres">
      <dgm:prSet presAssocID="{17B28C8D-4122-47D7-B7FB-F388CF6C3000}" presName="hierChild3" presStyleCnt="0"/>
      <dgm:spPr/>
    </dgm:pt>
    <dgm:pt modelId="{85819AFC-15CA-40E0-8CDD-600A3D6F5B01}" type="pres">
      <dgm:prSet presAssocID="{38E04EEA-C159-4C5C-9FBC-5AD5689D40A4}" presName="Name25" presStyleLbl="parChTrans1D4" presStyleIdx="1" presStyleCnt="8"/>
      <dgm:spPr/>
    </dgm:pt>
    <dgm:pt modelId="{2E959299-7C0B-47C3-BC25-07948DBD93DB}" type="pres">
      <dgm:prSet presAssocID="{38E04EEA-C159-4C5C-9FBC-5AD5689D40A4}" presName="connTx" presStyleLbl="parChTrans1D4" presStyleIdx="1" presStyleCnt="8"/>
      <dgm:spPr/>
    </dgm:pt>
    <dgm:pt modelId="{358E3C39-794E-48ED-9D16-BCA62E0E574A}" type="pres">
      <dgm:prSet presAssocID="{046AD741-59DE-4633-A525-7FE00DBEB49B}" presName="Name30" presStyleCnt="0"/>
      <dgm:spPr/>
    </dgm:pt>
    <dgm:pt modelId="{37DD8023-8EAD-46BE-BE6C-14D78D8E61BC}" type="pres">
      <dgm:prSet presAssocID="{046AD741-59DE-4633-A525-7FE00DBEB49B}" presName="level2Shape" presStyleLbl="node4" presStyleIdx="1" presStyleCnt="8"/>
      <dgm:spPr>
        <a:prstGeom prst="rect">
          <a:avLst/>
        </a:prstGeom>
      </dgm:spPr>
    </dgm:pt>
    <dgm:pt modelId="{F276FE4F-D4FD-43D9-810F-8E26A148E22B}" type="pres">
      <dgm:prSet presAssocID="{046AD741-59DE-4633-A525-7FE00DBEB49B}" presName="hierChild3" presStyleCnt="0"/>
      <dgm:spPr/>
    </dgm:pt>
    <dgm:pt modelId="{FEF76520-C9A4-487F-949D-943785590398}" type="pres">
      <dgm:prSet presAssocID="{C618F4B1-D56C-40B0-A9BB-A1AC22AA90C0}" presName="Name25" presStyleLbl="parChTrans1D3" presStyleIdx="1" presStyleCnt="4"/>
      <dgm:spPr/>
    </dgm:pt>
    <dgm:pt modelId="{8A4F52CA-1C57-4D5C-A748-BBF3C3D50483}" type="pres">
      <dgm:prSet presAssocID="{C618F4B1-D56C-40B0-A9BB-A1AC22AA90C0}" presName="connTx" presStyleLbl="parChTrans1D3" presStyleIdx="1" presStyleCnt="4"/>
      <dgm:spPr/>
    </dgm:pt>
    <dgm:pt modelId="{8B256ED9-1011-4B7A-A436-B59C6E3EE95C}" type="pres">
      <dgm:prSet presAssocID="{D6D663EA-8C9E-4A6C-8696-EA6202B67EB8}" presName="Name30" presStyleCnt="0"/>
      <dgm:spPr/>
    </dgm:pt>
    <dgm:pt modelId="{D1BCA6E4-91BC-4ECC-9F72-D7A86F3177E7}" type="pres">
      <dgm:prSet presAssocID="{D6D663EA-8C9E-4A6C-8696-EA6202B67EB8}" presName="level2Shape" presStyleLbl="node3" presStyleIdx="1" presStyleCnt="4"/>
      <dgm:spPr>
        <a:prstGeom prst="rect">
          <a:avLst/>
        </a:prstGeom>
      </dgm:spPr>
    </dgm:pt>
    <dgm:pt modelId="{497C27B4-8510-4422-AAD7-0D7C52DB537F}" type="pres">
      <dgm:prSet presAssocID="{D6D663EA-8C9E-4A6C-8696-EA6202B67EB8}" presName="hierChild3" presStyleCnt="0"/>
      <dgm:spPr/>
    </dgm:pt>
    <dgm:pt modelId="{3D14104C-A0F5-40CC-BB7A-CF896FCBBCBC}" type="pres">
      <dgm:prSet presAssocID="{D05EA4EE-52C7-4A7F-9A69-CD36D787717D}" presName="Name25" presStyleLbl="parChTrans1D4" presStyleIdx="2" presStyleCnt="8"/>
      <dgm:spPr/>
    </dgm:pt>
    <dgm:pt modelId="{E563B15E-9B11-4F2F-BE4F-756F9238EFCF}" type="pres">
      <dgm:prSet presAssocID="{D05EA4EE-52C7-4A7F-9A69-CD36D787717D}" presName="connTx" presStyleLbl="parChTrans1D4" presStyleIdx="2" presStyleCnt="8"/>
      <dgm:spPr/>
    </dgm:pt>
    <dgm:pt modelId="{BD7E2DD1-AAFC-4B98-9192-88360327F254}" type="pres">
      <dgm:prSet presAssocID="{A42DED5E-3919-412A-8377-DE6122E1AD30}" presName="Name30" presStyleCnt="0"/>
      <dgm:spPr/>
    </dgm:pt>
    <dgm:pt modelId="{6B300676-3350-4DCA-BE92-65BA57C3A479}" type="pres">
      <dgm:prSet presAssocID="{A42DED5E-3919-412A-8377-DE6122E1AD30}" presName="level2Shape" presStyleLbl="node4" presStyleIdx="2" presStyleCnt="8"/>
      <dgm:spPr>
        <a:prstGeom prst="rect">
          <a:avLst/>
        </a:prstGeom>
      </dgm:spPr>
    </dgm:pt>
    <dgm:pt modelId="{DA259CCF-A498-4E49-ACFB-AD56CD7F4DC7}" type="pres">
      <dgm:prSet presAssocID="{A42DED5E-3919-412A-8377-DE6122E1AD30}" presName="hierChild3" presStyleCnt="0"/>
      <dgm:spPr/>
    </dgm:pt>
    <dgm:pt modelId="{AA416DF4-87C1-41ED-A3BA-C1BF2F566610}" type="pres">
      <dgm:prSet presAssocID="{15779972-6EB7-4A17-A8F4-C736B5F0CED0}" presName="Name25" presStyleLbl="parChTrans1D4" presStyleIdx="3" presStyleCnt="8"/>
      <dgm:spPr/>
    </dgm:pt>
    <dgm:pt modelId="{3E391D60-369C-4720-A3BE-EA99242FDDC5}" type="pres">
      <dgm:prSet presAssocID="{15779972-6EB7-4A17-A8F4-C736B5F0CED0}" presName="connTx" presStyleLbl="parChTrans1D4" presStyleIdx="3" presStyleCnt="8"/>
      <dgm:spPr/>
    </dgm:pt>
    <dgm:pt modelId="{081F2C97-158A-4852-A1F5-3B95CFB95BE9}" type="pres">
      <dgm:prSet presAssocID="{36515DAA-DE94-4D05-BF16-8D5E13CADE3A}" presName="Name30" presStyleCnt="0"/>
      <dgm:spPr/>
    </dgm:pt>
    <dgm:pt modelId="{AC5789BC-85FE-41ED-BF25-ABCD4B465BAE}" type="pres">
      <dgm:prSet presAssocID="{36515DAA-DE94-4D05-BF16-8D5E13CADE3A}" presName="level2Shape" presStyleLbl="node4" presStyleIdx="3" presStyleCnt="8"/>
      <dgm:spPr>
        <a:prstGeom prst="rect">
          <a:avLst/>
        </a:prstGeom>
      </dgm:spPr>
    </dgm:pt>
    <dgm:pt modelId="{5AB99776-3823-4D36-8618-88755F56C86B}" type="pres">
      <dgm:prSet presAssocID="{36515DAA-DE94-4D05-BF16-8D5E13CADE3A}" presName="hierChild3" presStyleCnt="0"/>
      <dgm:spPr/>
    </dgm:pt>
    <dgm:pt modelId="{61EBF85C-56BB-4EB3-B6E2-AF01D5D9D64C}" type="pres">
      <dgm:prSet presAssocID="{48F43ED3-A177-4096-B556-EB782F87985E}" presName="Name25" presStyleLbl="parChTrans1D2" presStyleIdx="1" presStyleCnt="2"/>
      <dgm:spPr/>
    </dgm:pt>
    <dgm:pt modelId="{C8EF7169-6A7C-4770-BDCF-3F87DF0D34FA}" type="pres">
      <dgm:prSet presAssocID="{48F43ED3-A177-4096-B556-EB782F87985E}" presName="connTx" presStyleLbl="parChTrans1D2" presStyleIdx="1" presStyleCnt="2"/>
      <dgm:spPr/>
    </dgm:pt>
    <dgm:pt modelId="{31639CCE-8560-4CCD-835E-EE6CC9C6D5C3}" type="pres">
      <dgm:prSet presAssocID="{0C87090F-02B0-44D5-BD4B-E5AE0D1FA7F1}" presName="Name30" presStyleCnt="0"/>
      <dgm:spPr/>
    </dgm:pt>
    <dgm:pt modelId="{C7B6617D-4C31-4DFD-8B7E-3D2EB8EDAD36}" type="pres">
      <dgm:prSet presAssocID="{0C87090F-02B0-44D5-BD4B-E5AE0D1FA7F1}" presName="level2Shape" presStyleLbl="node2" presStyleIdx="1" presStyleCnt="2"/>
      <dgm:spPr>
        <a:prstGeom prst="rect">
          <a:avLst/>
        </a:prstGeom>
      </dgm:spPr>
    </dgm:pt>
    <dgm:pt modelId="{47AF06AA-4C47-4E0D-BDB9-4ECF83D582BA}" type="pres">
      <dgm:prSet presAssocID="{0C87090F-02B0-44D5-BD4B-E5AE0D1FA7F1}" presName="hierChild3" presStyleCnt="0"/>
      <dgm:spPr/>
    </dgm:pt>
    <dgm:pt modelId="{C8E17F4B-D565-42BE-8132-8DD546CE6015}" type="pres">
      <dgm:prSet presAssocID="{0269C22A-A20B-4CCC-917A-8B311E437315}" presName="Name25" presStyleLbl="parChTrans1D3" presStyleIdx="2" presStyleCnt="4"/>
      <dgm:spPr/>
    </dgm:pt>
    <dgm:pt modelId="{C3FE9DE6-5F0C-4585-98FF-7F438210D962}" type="pres">
      <dgm:prSet presAssocID="{0269C22A-A20B-4CCC-917A-8B311E437315}" presName="connTx" presStyleLbl="parChTrans1D3" presStyleIdx="2" presStyleCnt="4"/>
      <dgm:spPr/>
    </dgm:pt>
    <dgm:pt modelId="{B3CA9046-2CFE-42A1-B72C-31FC98132D09}" type="pres">
      <dgm:prSet presAssocID="{A97D053E-A973-4364-B69E-A280008FFC90}" presName="Name30" presStyleCnt="0"/>
      <dgm:spPr/>
    </dgm:pt>
    <dgm:pt modelId="{C9F87C6B-6959-4C8A-BC24-9B31C40DEF13}" type="pres">
      <dgm:prSet presAssocID="{A97D053E-A973-4364-B69E-A280008FFC90}" presName="level2Shape" presStyleLbl="node3" presStyleIdx="2" presStyleCnt="4"/>
      <dgm:spPr>
        <a:prstGeom prst="rect">
          <a:avLst/>
        </a:prstGeom>
      </dgm:spPr>
    </dgm:pt>
    <dgm:pt modelId="{298566E2-0D09-4DE4-B043-634715443989}" type="pres">
      <dgm:prSet presAssocID="{A97D053E-A973-4364-B69E-A280008FFC90}" presName="hierChild3" presStyleCnt="0"/>
      <dgm:spPr/>
    </dgm:pt>
    <dgm:pt modelId="{4B9BF23D-DC97-47C4-AF84-52B385CAE096}" type="pres">
      <dgm:prSet presAssocID="{E61AFEE5-2004-43A9-AA62-07A1459E6FC5}" presName="Name25" presStyleLbl="parChTrans1D4" presStyleIdx="4" presStyleCnt="8"/>
      <dgm:spPr/>
    </dgm:pt>
    <dgm:pt modelId="{368E49E6-B00C-4E18-A179-132B7A6E933F}" type="pres">
      <dgm:prSet presAssocID="{E61AFEE5-2004-43A9-AA62-07A1459E6FC5}" presName="connTx" presStyleLbl="parChTrans1D4" presStyleIdx="4" presStyleCnt="8"/>
      <dgm:spPr/>
    </dgm:pt>
    <dgm:pt modelId="{A2F43ACF-67BB-464A-865E-AAE243C64215}" type="pres">
      <dgm:prSet presAssocID="{BF1D701A-DD2D-4121-8BFA-FBE1FBF81F9E}" presName="Name30" presStyleCnt="0"/>
      <dgm:spPr/>
    </dgm:pt>
    <dgm:pt modelId="{6F8B3FDE-A692-48FD-9D88-94DA7CF3F1D2}" type="pres">
      <dgm:prSet presAssocID="{BF1D701A-DD2D-4121-8BFA-FBE1FBF81F9E}" presName="level2Shape" presStyleLbl="node4" presStyleIdx="4" presStyleCnt="8"/>
      <dgm:spPr>
        <a:prstGeom prst="rect">
          <a:avLst/>
        </a:prstGeom>
      </dgm:spPr>
    </dgm:pt>
    <dgm:pt modelId="{833476DB-0F52-4338-B9C5-B40A7DAB1203}" type="pres">
      <dgm:prSet presAssocID="{BF1D701A-DD2D-4121-8BFA-FBE1FBF81F9E}" presName="hierChild3" presStyleCnt="0"/>
      <dgm:spPr/>
    </dgm:pt>
    <dgm:pt modelId="{2867CAC6-BC67-42B2-8661-91A72E9F85CD}" type="pres">
      <dgm:prSet presAssocID="{B3F39DDC-3510-46CA-8785-019129068DE0}" presName="Name25" presStyleLbl="parChTrans1D4" presStyleIdx="5" presStyleCnt="8"/>
      <dgm:spPr/>
    </dgm:pt>
    <dgm:pt modelId="{13D5C229-71E8-49DF-A9AA-CEB8095B6222}" type="pres">
      <dgm:prSet presAssocID="{B3F39DDC-3510-46CA-8785-019129068DE0}" presName="connTx" presStyleLbl="parChTrans1D4" presStyleIdx="5" presStyleCnt="8"/>
      <dgm:spPr/>
    </dgm:pt>
    <dgm:pt modelId="{D66C1B0C-499B-4DF6-B872-FB64253302A3}" type="pres">
      <dgm:prSet presAssocID="{79000407-B618-4AA0-AE6F-351CCF19973C}" presName="Name30" presStyleCnt="0"/>
      <dgm:spPr/>
    </dgm:pt>
    <dgm:pt modelId="{F8E8346D-1DDB-413E-B88F-C7C8D78FEC10}" type="pres">
      <dgm:prSet presAssocID="{79000407-B618-4AA0-AE6F-351CCF19973C}" presName="level2Shape" presStyleLbl="node4" presStyleIdx="5" presStyleCnt="8"/>
      <dgm:spPr>
        <a:prstGeom prst="rect">
          <a:avLst/>
        </a:prstGeom>
      </dgm:spPr>
    </dgm:pt>
    <dgm:pt modelId="{EC98CA0E-A954-469E-8C64-EC38F98AD0A0}" type="pres">
      <dgm:prSet presAssocID="{79000407-B618-4AA0-AE6F-351CCF19973C}" presName="hierChild3" presStyleCnt="0"/>
      <dgm:spPr/>
    </dgm:pt>
    <dgm:pt modelId="{A6563DA6-EDA9-40BF-B81D-50F0C7EA48B1}" type="pres">
      <dgm:prSet presAssocID="{E3D22BD8-B8F5-4AEB-A8DD-53D6A1A29BAD}" presName="Name25" presStyleLbl="parChTrans1D3" presStyleIdx="3" presStyleCnt="4"/>
      <dgm:spPr/>
    </dgm:pt>
    <dgm:pt modelId="{DDEDE67A-8D97-4281-86C8-C0B18D394E49}" type="pres">
      <dgm:prSet presAssocID="{E3D22BD8-B8F5-4AEB-A8DD-53D6A1A29BAD}" presName="connTx" presStyleLbl="parChTrans1D3" presStyleIdx="3" presStyleCnt="4"/>
      <dgm:spPr/>
    </dgm:pt>
    <dgm:pt modelId="{72D582DD-86E3-4A19-AF20-5893C7CE8DD5}" type="pres">
      <dgm:prSet presAssocID="{991DD7BB-FD91-49EE-AAF5-140AB35E43F7}" presName="Name30" presStyleCnt="0"/>
      <dgm:spPr/>
    </dgm:pt>
    <dgm:pt modelId="{D70DA9CE-D818-4680-B458-DD04C1684733}" type="pres">
      <dgm:prSet presAssocID="{991DD7BB-FD91-49EE-AAF5-140AB35E43F7}" presName="level2Shape" presStyleLbl="node3" presStyleIdx="3" presStyleCnt="4"/>
      <dgm:spPr>
        <a:prstGeom prst="rect">
          <a:avLst/>
        </a:prstGeom>
      </dgm:spPr>
    </dgm:pt>
    <dgm:pt modelId="{DFE7037C-0C14-4532-93CF-72922E14B94F}" type="pres">
      <dgm:prSet presAssocID="{991DD7BB-FD91-49EE-AAF5-140AB35E43F7}" presName="hierChild3" presStyleCnt="0"/>
      <dgm:spPr/>
    </dgm:pt>
    <dgm:pt modelId="{5F1E637F-EF01-4C5F-82D6-CAF46C7C057D}" type="pres">
      <dgm:prSet presAssocID="{3B869A9C-B7D4-4C45-83F4-03ACDF260BAA}" presName="Name25" presStyleLbl="parChTrans1D4" presStyleIdx="6" presStyleCnt="8"/>
      <dgm:spPr/>
    </dgm:pt>
    <dgm:pt modelId="{A4D020B1-DF12-40A2-BA26-59104AE4B267}" type="pres">
      <dgm:prSet presAssocID="{3B869A9C-B7D4-4C45-83F4-03ACDF260BAA}" presName="connTx" presStyleLbl="parChTrans1D4" presStyleIdx="6" presStyleCnt="8"/>
      <dgm:spPr/>
    </dgm:pt>
    <dgm:pt modelId="{FF838B37-609F-4B3A-8DF4-2EEE35855ED5}" type="pres">
      <dgm:prSet presAssocID="{3E8CD513-115F-4B58-815D-06B1F22F397C}" presName="Name30" presStyleCnt="0"/>
      <dgm:spPr/>
    </dgm:pt>
    <dgm:pt modelId="{A6DA0A48-7AF7-410F-A9EE-88360817DE80}" type="pres">
      <dgm:prSet presAssocID="{3E8CD513-115F-4B58-815D-06B1F22F397C}" presName="level2Shape" presStyleLbl="node4" presStyleIdx="6" presStyleCnt="8"/>
      <dgm:spPr>
        <a:prstGeom prst="rect">
          <a:avLst/>
        </a:prstGeom>
      </dgm:spPr>
    </dgm:pt>
    <dgm:pt modelId="{378E4122-0B54-4B6A-86CC-33CA95480D7B}" type="pres">
      <dgm:prSet presAssocID="{3E8CD513-115F-4B58-815D-06B1F22F397C}" presName="hierChild3" presStyleCnt="0"/>
      <dgm:spPr/>
    </dgm:pt>
    <dgm:pt modelId="{6086D3B1-4C0A-4D3B-B42E-848284EB8F47}" type="pres">
      <dgm:prSet presAssocID="{D29892E2-A45E-4000-9CA5-664212285B28}" presName="Name25" presStyleLbl="parChTrans1D4" presStyleIdx="7" presStyleCnt="8"/>
      <dgm:spPr/>
    </dgm:pt>
    <dgm:pt modelId="{34B846F9-8ADE-4DA1-8743-E13BDF062ED3}" type="pres">
      <dgm:prSet presAssocID="{D29892E2-A45E-4000-9CA5-664212285B28}" presName="connTx" presStyleLbl="parChTrans1D4" presStyleIdx="7" presStyleCnt="8"/>
      <dgm:spPr/>
    </dgm:pt>
    <dgm:pt modelId="{998449F8-2442-49E3-A139-8D2976540CAD}" type="pres">
      <dgm:prSet presAssocID="{E9F65067-7ACB-40C2-B29C-E9D30340A5AE}" presName="Name30" presStyleCnt="0"/>
      <dgm:spPr/>
    </dgm:pt>
    <dgm:pt modelId="{B578C34F-A465-47C3-8ABE-075B8AF45C2A}" type="pres">
      <dgm:prSet presAssocID="{E9F65067-7ACB-40C2-B29C-E9D30340A5AE}" presName="level2Shape" presStyleLbl="node4" presStyleIdx="7" presStyleCnt="8"/>
      <dgm:spPr>
        <a:prstGeom prst="rect">
          <a:avLst/>
        </a:prstGeom>
      </dgm:spPr>
    </dgm:pt>
    <dgm:pt modelId="{E52A3B2C-30A1-4960-9E44-C3C64B9B2581}" type="pres">
      <dgm:prSet presAssocID="{E9F65067-7ACB-40C2-B29C-E9D30340A5AE}" presName="hierChild3" presStyleCnt="0"/>
      <dgm:spPr/>
    </dgm:pt>
    <dgm:pt modelId="{BFCB1BF4-2B53-4D93-BC51-DC7ACFA5ACF8}" type="pres">
      <dgm:prSet presAssocID="{9EFAFD96-3601-4F17-BB82-DBBBA6C512D5}" presName="bgShapesFlow" presStyleCnt="0"/>
      <dgm:spPr/>
    </dgm:pt>
  </dgm:ptLst>
  <dgm:cxnLst>
    <dgm:cxn modelId="{EB889005-384A-468F-A438-BCA4BE21A4EE}" srcId="{6FD54DCC-0420-4B69-949E-C600DAC3EA80}" destId="{1A94D251-C1DF-49B7-B803-397CC4E374C8}" srcOrd="0" destOrd="0" parTransId="{83470605-D50B-47C5-85E0-6C97CC1DEF2D}" sibTransId="{4B83F8D2-E6F1-4C2F-B422-0FF1AFE48807}"/>
    <dgm:cxn modelId="{C2CEB705-576D-4FCE-8D24-90CBA4DD3695}" type="presOf" srcId="{D29892E2-A45E-4000-9CA5-664212285B28}" destId="{6086D3B1-4C0A-4D3B-B42E-848284EB8F47}" srcOrd="0" destOrd="0" presId="urn:microsoft.com/office/officeart/2005/8/layout/hierarchy5"/>
    <dgm:cxn modelId="{C800E506-D7D1-468E-94E1-A746E7F3D5BA}" type="presOf" srcId="{48F43ED3-A177-4096-B556-EB782F87985E}" destId="{61EBF85C-56BB-4EB3-B6E2-AF01D5D9D64C}" srcOrd="0" destOrd="0" presId="urn:microsoft.com/office/officeart/2005/8/layout/hierarchy5"/>
    <dgm:cxn modelId="{BD96B30D-535B-4EA7-BCE7-C09A27FEB0BA}" type="presOf" srcId="{6F5CF077-1342-46A1-93F1-68D7723F3F8C}" destId="{99D20CA7-2E7D-4C67-AE57-618985591A52}" srcOrd="0" destOrd="0" presId="urn:microsoft.com/office/officeart/2005/8/layout/hierarchy5"/>
    <dgm:cxn modelId="{3B1BA116-A4A1-49F0-95BB-756342737277}" type="presOf" srcId="{36515DAA-DE94-4D05-BF16-8D5E13CADE3A}" destId="{AC5789BC-85FE-41ED-BF25-ABCD4B465BAE}" srcOrd="0" destOrd="0" presId="urn:microsoft.com/office/officeart/2005/8/layout/hierarchy5"/>
    <dgm:cxn modelId="{0C89F824-A0E3-49AF-ABE6-032343E2305B}" type="presOf" srcId="{15779972-6EB7-4A17-A8F4-C736B5F0CED0}" destId="{AA416DF4-87C1-41ED-A3BA-C1BF2F566610}" srcOrd="0" destOrd="0" presId="urn:microsoft.com/office/officeart/2005/8/layout/hierarchy5"/>
    <dgm:cxn modelId="{0A7B3628-B476-4397-A449-0B03C8645E74}" type="presOf" srcId="{79000407-B618-4AA0-AE6F-351CCF19973C}" destId="{F8E8346D-1DDB-413E-B88F-C7C8D78FEC10}" srcOrd="0" destOrd="0" presId="urn:microsoft.com/office/officeart/2005/8/layout/hierarchy5"/>
    <dgm:cxn modelId="{3116C528-97F1-4836-92D7-C24D24811A75}" type="presOf" srcId="{38E04EEA-C159-4C5C-9FBC-5AD5689D40A4}" destId="{85819AFC-15CA-40E0-8CDD-600A3D6F5B01}" srcOrd="0" destOrd="0" presId="urn:microsoft.com/office/officeart/2005/8/layout/hierarchy5"/>
    <dgm:cxn modelId="{FFCE1B2E-12F8-45A3-81E6-D06C47B70A1F}" type="presOf" srcId="{B3F39DDC-3510-46CA-8785-019129068DE0}" destId="{13D5C229-71E8-49DF-A9AA-CEB8095B6222}" srcOrd="1" destOrd="0" presId="urn:microsoft.com/office/officeart/2005/8/layout/hierarchy5"/>
    <dgm:cxn modelId="{6AD0832E-D0E5-4DFA-A2C1-539A1049A92A}" srcId="{6FD54DCC-0420-4B69-949E-C600DAC3EA80}" destId="{D6D663EA-8C9E-4A6C-8696-EA6202B67EB8}" srcOrd="1" destOrd="0" parTransId="{C618F4B1-D56C-40B0-A9BB-A1AC22AA90C0}" sibTransId="{350208D2-B2AB-46F5-A396-E4E2016A900E}"/>
    <dgm:cxn modelId="{06C05031-CC2B-43C8-8D83-6BE882BBEE11}" srcId="{0C87090F-02B0-44D5-BD4B-E5AE0D1FA7F1}" destId="{A97D053E-A973-4364-B69E-A280008FFC90}" srcOrd="0" destOrd="0" parTransId="{0269C22A-A20B-4CCC-917A-8B311E437315}" sibTransId="{243C102C-DAA2-4245-A1D1-9E6A71F7AB05}"/>
    <dgm:cxn modelId="{FD626432-5880-41F7-AAAC-DE598A795094}" type="presOf" srcId="{542C2CD9-2A21-4722-8528-5FB4B05AB731}" destId="{4F95C4A4-2402-453C-BEC8-327383A07075}" srcOrd="0" destOrd="0" presId="urn:microsoft.com/office/officeart/2005/8/layout/hierarchy5"/>
    <dgm:cxn modelId="{37EA4E32-B095-4DDA-8324-8C1C949772D3}" type="presOf" srcId="{BF1D701A-DD2D-4121-8BFA-FBE1FBF81F9E}" destId="{6F8B3FDE-A692-48FD-9D88-94DA7CF3F1D2}" srcOrd="0" destOrd="0" presId="urn:microsoft.com/office/officeart/2005/8/layout/hierarchy5"/>
    <dgm:cxn modelId="{6400113B-234F-43DE-A980-EF943105375A}" type="presOf" srcId="{542C2CD9-2A21-4722-8528-5FB4B05AB731}" destId="{90E9A9DC-F32C-4B8C-AFE8-1FDAD9F9CE6A}" srcOrd="1" destOrd="0" presId="urn:microsoft.com/office/officeart/2005/8/layout/hierarchy5"/>
    <dgm:cxn modelId="{7738113B-8079-4B4D-9D9F-B01A5A9BE8E6}" type="presOf" srcId="{D6D663EA-8C9E-4A6C-8696-EA6202B67EB8}" destId="{D1BCA6E4-91BC-4ECC-9F72-D7A86F3177E7}" srcOrd="0" destOrd="0" presId="urn:microsoft.com/office/officeart/2005/8/layout/hierarchy5"/>
    <dgm:cxn modelId="{2B80D23B-5A2B-4D63-AF88-2D04D8D865AC}" srcId="{0C87090F-02B0-44D5-BD4B-E5AE0D1FA7F1}" destId="{991DD7BB-FD91-49EE-AAF5-140AB35E43F7}" srcOrd="1" destOrd="0" parTransId="{E3D22BD8-B8F5-4AEB-A8DD-53D6A1A29BAD}" sibTransId="{8C5DE38B-5BD6-4776-8A20-AEE9D7B23E51}"/>
    <dgm:cxn modelId="{4539075E-318A-4F58-9608-6BBCC12FF9AA}" type="presOf" srcId="{48F43ED3-A177-4096-B556-EB782F87985E}" destId="{C8EF7169-6A7C-4770-BDCF-3F87DF0D34FA}" srcOrd="1" destOrd="0" presId="urn:microsoft.com/office/officeart/2005/8/layout/hierarchy5"/>
    <dgm:cxn modelId="{206C4662-F33C-4CA5-8FE7-C41DB4FFE19D}" type="presOf" srcId="{D29892E2-A45E-4000-9CA5-664212285B28}" destId="{34B846F9-8ADE-4DA1-8743-E13BDF062ED3}" srcOrd="1" destOrd="0" presId="urn:microsoft.com/office/officeart/2005/8/layout/hierarchy5"/>
    <dgm:cxn modelId="{2174ED42-0A6D-407A-A24E-6DB07E0A12A9}" type="presOf" srcId="{E3D22BD8-B8F5-4AEB-A8DD-53D6A1A29BAD}" destId="{A6563DA6-EDA9-40BF-B81D-50F0C7EA48B1}" srcOrd="0" destOrd="0" presId="urn:microsoft.com/office/officeart/2005/8/layout/hierarchy5"/>
    <dgm:cxn modelId="{49B17D65-6E5E-48F0-B40D-53AEA94A5346}" srcId="{D6D663EA-8C9E-4A6C-8696-EA6202B67EB8}" destId="{A42DED5E-3919-412A-8377-DE6122E1AD30}" srcOrd="0" destOrd="0" parTransId="{D05EA4EE-52C7-4A7F-9A69-CD36D787717D}" sibTransId="{4503E061-C76A-43D4-9951-E6976365CBEB}"/>
    <dgm:cxn modelId="{06684567-3B55-4758-89F3-E2D11CF50A2A}" srcId="{A97D053E-A973-4364-B69E-A280008FFC90}" destId="{79000407-B618-4AA0-AE6F-351CCF19973C}" srcOrd="1" destOrd="0" parTransId="{B3F39DDC-3510-46CA-8785-019129068DE0}" sibTransId="{DB5A3344-0E8D-4A20-9A88-3BA2A121512E}"/>
    <dgm:cxn modelId="{89678A67-2CC7-4BE0-B778-7D662705CA8F}" type="presOf" srcId="{046AD741-59DE-4633-A525-7FE00DBEB49B}" destId="{37DD8023-8EAD-46BE-BE6C-14D78D8E61BC}" srcOrd="0" destOrd="0" presId="urn:microsoft.com/office/officeart/2005/8/layout/hierarchy5"/>
    <dgm:cxn modelId="{EC402468-22F5-411E-B77C-C819B886A0CE}" type="presOf" srcId="{17B28C8D-4122-47D7-B7FB-F388CF6C3000}" destId="{209F8769-5354-4B27-928B-A118D7F8E49C}" srcOrd="0" destOrd="0" presId="urn:microsoft.com/office/officeart/2005/8/layout/hierarchy5"/>
    <dgm:cxn modelId="{0CD7A46B-437E-454B-BD7A-0EF4D7C565EE}" type="presOf" srcId="{D05EA4EE-52C7-4A7F-9A69-CD36D787717D}" destId="{3D14104C-A0F5-40CC-BB7A-CF896FCBBCBC}" srcOrd="0" destOrd="0" presId="urn:microsoft.com/office/officeart/2005/8/layout/hierarchy5"/>
    <dgm:cxn modelId="{5EEB3E4C-EAC6-4990-80B3-5A0BFBC14E0B}" type="presOf" srcId="{B3F39DDC-3510-46CA-8785-019129068DE0}" destId="{2867CAC6-BC67-42B2-8661-91A72E9F85CD}" srcOrd="0" destOrd="0" presId="urn:microsoft.com/office/officeart/2005/8/layout/hierarchy5"/>
    <dgm:cxn modelId="{49760D6F-DAAC-4085-BE64-97FFFC938062}" type="presOf" srcId="{19599602-9E94-449B-AE02-46C30491E28C}" destId="{40BB50C4-34D6-4745-8613-9B3839CE1B6B}" srcOrd="0" destOrd="0" presId="urn:microsoft.com/office/officeart/2005/8/layout/hierarchy5"/>
    <dgm:cxn modelId="{054C2A50-CBF6-4031-94E8-B4A15A74F699}" type="presOf" srcId="{83470605-D50B-47C5-85E0-6C97CC1DEF2D}" destId="{F7A675C9-D257-4BCF-A49D-109211E36BA5}" srcOrd="0" destOrd="0" presId="urn:microsoft.com/office/officeart/2005/8/layout/hierarchy5"/>
    <dgm:cxn modelId="{39635176-B10C-4C20-8FA3-64A860AADF2A}" type="presOf" srcId="{1A94D251-C1DF-49B7-B803-397CC4E374C8}" destId="{A5E5953F-233C-4E18-B922-1A91A5C96CA6}" srcOrd="0" destOrd="0" presId="urn:microsoft.com/office/officeart/2005/8/layout/hierarchy5"/>
    <dgm:cxn modelId="{806E8756-81F0-4F34-8D34-C38A369E34BA}" type="presOf" srcId="{3B869A9C-B7D4-4C45-83F4-03ACDF260BAA}" destId="{A4D020B1-DF12-40A2-BA26-59104AE4B267}" srcOrd="1" destOrd="0" presId="urn:microsoft.com/office/officeart/2005/8/layout/hierarchy5"/>
    <dgm:cxn modelId="{533B6159-9669-45EC-A240-525A9DDAACEC}" type="presOf" srcId="{0269C22A-A20B-4CCC-917A-8B311E437315}" destId="{C8E17F4B-D565-42BE-8132-8DD546CE6015}" srcOrd="0" destOrd="0" presId="urn:microsoft.com/office/officeart/2005/8/layout/hierarchy5"/>
    <dgm:cxn modelId="{D2AB067A-63E0-4805-82F1-7A6B7598C6B1}" type="presOf" srcId="{6FD54DCC-0420-4B69-949E-C600DAC3EA80}" destId="{9FC61AA9-883D-4E2A-A48C-E0CE97C61874}" srcOrd="0" destOrd="0" presId="urn:microsoft.com/office/officeart/2005/8/layout/hierarchy5"/>
    <dgm:cxn modelId="{356AC65A-5CDC-40D0-97EE-18A63EC0FD91}" type="presOf" srcId="{0269C22A-A20B-4CCC-917A-8B311E437315}" destId="{C3FE9DE6-5F0C-4585-98FF-7F438210D962}" srcOrd="1" destOrd="0" presId="urn:microsoft.com/office/officeart/2005/8/layout/hierarchy5"/>
    <dgm:cxn modelId="{98054A83-1842-4040-9882-AF395093EEBD}" type="presOf" srcId="{0C87090F-02B0-44D5-BD4B-E5AE0D1FA7F1}" destId="{C7B6617D-4C31-4DFD-8B7E-3D2EB8EDAD36}" srcOrd="0" destOrd="0" presId="urn:microsoft.com/office/officeart/2005/8/layout/hierarchy5"/>
    <dgm:cxn modelId="{886B9586-F539-4A1A-A300-EDE5E068A580}" type="presOf" srcId="{E61AFEE5-2004-43A9-AA62-07A1459E6FC5}" destId="{368E49E6-B00C-4E18-A179-132B7A6E933F}" srcOrd="1" destOrd="0" presId="urn:microsoft.com/office/officeart/2005/8/layout/hierarchy5"/>
    <dgm:cxn modelId="{11DD848A-1F9D-4665-A424-692707A9AAF6}" type="presOf" srcId="{C618F4B1-D56C-40B0-A9BB-A1AC22AA90C0}" destId="{8A4F52CA-1C57-4D5C-A748-BBF3C3D50483}" srcOrd="1" destOrd="0" presId="urn:microsoft.com/office/officeart/2005/8/layout/hierarchy5"/>
    <dgm:cxn modelId="{D2D15A91-6EB9-4259-BEC2-6469AD02CF20}" type="presOf" srcId="{15779972-6EB7-4A17-A8F4-C736B5F0CED0}" destId="{3E391D60-369C-4720-A3BE-EA99242FDDC5}" srcOrd="1" destOrd="0" presId="urn:microsoft.com/office/officeart/2005/8/layout/hierarchy5"/>
    <dgm:cxn modelId="{30E0B992-157A-405B-8572-770CFD4D21A1}" srcId="{19599602-9E94-449B-AE02-46C30491E28C}" destId="{0C87090F-02B0-44D5-BD4B-E5AE0D1FA7F1}" srcOrd="1" destOrd="0" parTransId="{48F43ED3-A177-4096-B556-EB782F87985E}" sibTransId="{24E0BA02-AFC8-4BBC-85FF-8CECFE2FDD5C}"/>
    <dgm:cxn modelId="{22127F95-3520-4798-BE99-69B42014FA83}" srcId="{1A94D251-C1DF-49B7-B803-397CC4E374C8}" destId="{046AD741-59DE-4633-A525-7FE00DBEB49B}" srcOrd="1" destOrd="0" parTransId="{38E04EEA-C159-4C5C-9FBC-5AD5689D40A4}" sibTransId="{C65822A1-9505-4ED1-92ED-8ECF3EEE4A98}"/>
    <dgm:cxn modelId="{4332B29E-772A-4CA8-9ADF-00DC7B403826}" type="presOf" srcId="{E3D22BD8-B8F5-4AEB-A8DD-53D6A1A29BAD}" destId="{DDEDE67A-8D97-4281-86C8-C0B18D394E49}" srcOrd="1" destOrd="0" presId="urn:microsoft.com/office/officeart/2005/8/layout/hierarchy5"/>
    <dgm:cxn modelId="{1446F5A2-BD63-417F-9145-0F084498AD01}" type="presOf" srcId="{6F5CF077-1342-46A1-93F1-68D7723F3F8C}" destId="{232770B0-5EA5-4A9D-BAC5-755B74136546}" srcOrd="1" destOrd="0" presId="urn:microsoft.com/office/officeart/2005/8/layout/hierarchy5"/>
    <dgm:cxn modelId="{57BA49A5-970F-4C56-97FD-1793BA151951}" srcId="{991DD7BB-FD91-49EE-AAF5-140AB35E43F7}" destId="{3E8CD513-115F-4B58-815D-06B1F22F397C}" srcOrd="0" destOrd="0" parTransId="{3B869A9C-B7D4-4C45-83F4-03ACDF260BAA}" sibTransId="{EC3168F8-C366-430E-B611-B7728C52D74E}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37AFE8B2-6374-4C4B-8BA0-14796A9636D4}" type="presOf" srcId="{A97D053E-A973-4364-B69E-A280008FFC90}" destId="{C9F87C6B-6959-4C8A-BC24-9B31C40DEF13}" srcOrd="0" destOrd="0" presId="urn:microsoft.com/office/officeart/2005/8/layout/hierarchy5"/>
    <dgm:cxn modelId="{28939EB3-B4F7-4389-9AA5-A09268DAFE33}" type="presOf" srcId="{C618F4B1-D56C-40B0-A9BB-A1AC22AA90C0}" destId="{FEF76520-C9A4-487F-949D-943785590398}" srcOrd="0" destOrd="0" presId="urn:microsoft.com/office/officeart/2005/8/layout/hierarchy5"/>
    <dgm:cxn modelId="{1D0C88BA-46C2-46B0-AE72-6ED818AB4794}" type="presOf" srcId="{991DD7BB-FD91-49EE-AAF5-140AB35E43F7}" destId="{D70DA9CE-D818-4680-B458-DD04C1684733}" srcOrd="0" destOrd="0" presId="urn:microsoft.com/office/officeart/2005/8/layout/hierarchy5"/>
    <dgm:cxn modelId="{481A26BD-DB8C-4F3A-810A-C97BDC56B6EA}" type="presOf" srcId="{E61AFEE5-2004-43A9-AA62-07A1459E6FC5}" destId="{4B9BF23D-DC97-47C4-AF84-52B385CAE096}" srcOrd="0" destOrd="0" presId="urn:microsoft.com/office/officeart/2005/8/layout/hierarchy5"/>
    <dgm:cxn modelId="{8784BBC0-5B0D-4316-9DD8-EEAEB1C85092}" type="presOf" srcId="{83470605-D50B-47C5-85E0-6C97CC1DEF2D}" destId="{D833FF9F-5C0B-42B2-A872-D80DD134EC8A}" srcOrd="1" destOrd="0" presId="urn:microsoft.com/office/officeart/2005/8/layout/hierarchy5"/>
    <dgm:cxn modelId="{FAEF8FC5-34D6-4652-BD48-0EB5C9AB2D0C}" type="presOf" srcId="{A42DED5E-3919-412A-8377-DE6122E1AD30}" destId="{6B300676-3350-4DCA-BE92-65BA57C3A479}" srcOrd="0" destOrd="0" presId="urn:microsoft.com/office/officeart/2005/8/layout/hierarchy5"/>
    <dgm:cxn modelId="{801C22C7-1C0F-44EF-839E-A030B3D15017}" srcId="{A97D053E-A973-4364-B69E-A280008FFC90}" destId="{BF1D701A-DD2D-4121-8BFA-FBE1FBF81F9E}" srcOrd="0" destOrd="0" parTransId="{E61AFEE5-2004-43A9-AA62-07A1459E6FC5}" sibTransId="{B0000C6F-B2A3-4526-8C16-C73AEA735EAF}"/>
    <dgm:cxn modelId="{A09DF8C7-86BD-4D0E-B1F7-F3FBD7702267}" type="presOf" srcId="{38E04EEA-C159-4C5C-9FBC-5AD5689D40A4}" destId="{2E959299-7C0B-47C3-BC25-07948DBD93DB}" srcOrd="1" destOrd="0" presId="urn:microsoft.com/office/officeart/2005/8/layout/hierarchy5"/>
    <dgm:cxn modelId="{2BBFE0CB-7EA9-4048-B997-094B4E858D3D}" srcId="{D6D663EA-8C9E-4A6C-8696-EA6202B67EB8}" destId="{36515DAA-DE94-4D05-BF16-8D5E13CADE3A}" srcOrd="1" destOrd="0" parTransId="{15779972-6EB7-4A17-A8F4-C736B5F0CED0}" sibTransId="{D6A2C69D-961B-4FA1-8F05-385D9A2E46C1}"/>
    <dgm:cxn modelId="{1CEBBBCE-A789-4745-947D-9861B5AF62B8}" srcId="{1A94D251-C1DF-49B7-B803-397CC4E374C8}" destId="{17B28C8D-4122-47D7-B7FB-F388CF6C3000}" srcOrd="0" destOrd="0" parTransId="{542C2CD9-2A21-4722-8528-5FB4B05AB731}" sibTransId="{37B8B82F-495B-4449-AB18-F894FFA1EC4F}"/>
    <dgm:cxn modelId="{124AB0D7-F6F8-44F3-96F3-F673C53E8AD5}" type="presOf" srcId="{9EFAFD96-3601-4F17-BB82-DBBBA6C512D5}" destId="{30003A0D-7FB9-4C32-90C6-D8B5300A42CA}" srcOrd="0" destOrd="0" presId="urn:microsoft.com/office/officeart/2005/8/layout/hierarchy5"/>
    <dgm:cxn modelId="{2B754EE7-3BDF-4B4F-AC0A-7EE36FAA095D}" srcId="{991DD7BB-FD91-49EE-AAF5-140AB35E43F7}" destId="{E9F65067-7ACB-40C2-B29C-E9D30340A5AE}" srcOrd="1" destOrd="0" parTransId="{D29892E2-A45E-4000-9CA5-664212285B28}" sibTransId="{1AD94586-FEB5-47C2-8565-F409B3018C3F}"/>
    <dgm:cxn modelId="{A9A39EE7-F441-4563-AFFD-666EC4C4FD54}" srcId="{19599602-9E94-449B-AE02-46C30491E28C}" destId="{6FD54DCC-0420-4B69-949E-C600DAC3EA80}" srcOrd="0" destOrd="0" parTransId="{6F5CF077-1342-46A1-93F1-68D7723F3F8C}" sibTransId="{CE57F18C-7754-4245-BB8D-0DDD9139AB8E}"/>
    <dgm:cxn modelId="{1CA246E9-7F73-4281-B0E3-2A7D3A414C4E}" type="presOf" srcId="{3B869A9C-B7D4-4C45-83F4-03ACDF260BAA}" destId="{5F1E637F-EF01-4C5F-82D6-CAF46C7C057D}" srcOrd="0" destOrd="0" presId="urn:microsoft.com/office/officeart/2005/8/layout/hierarchy5"/>
    <dgm:cxn modelId="{446763F4-D431-471E-AFD1-783A54E7FE55}" type="presOf" srcId="{3E8CD513-115F-4B58-815D-06B1F22F397C}" destId="{A6DA0A48-7AF7-410F-A9EE-88360817DE80}" srcOrd="0" destOrd="0" presId="urn:microsoft.com/office/officeart/2005/8/layout/hierarchy5"/>
    <dgm:cxn modelId="{4945E4FB-8C4A-475D-9A72-02DA60E611BE}" type="presOf" srcId="{E9F65067-7ACB-40C2-B29C-E9D30340A5AE}" destId="{B578C34F-A465-47C3-8ABE-075B8AF45C2A}" srcOrd="0" destOrd="0" presId="urn:microsoft.com/office/officeart/2005/8/layout/hierarchy5"/>
    <dgm:cxn modelId="{A7FD8BFE-A011-40AC-BB2A-423172CA0037}" type="presOf" srcId="{D05EA4EE-52C7-4A7F-9A69-CD36D787717D}" destId="{E563B15E-9B11-4F2F-BE4F-756F9238EFCF}" srcOrd="1" destOrd="0" presId="urn:microsoft.com/office/officeart/2005/8/layout/hierarchy5"/>
    <dgm:cxn modelId="{BC3A6547-BA7D-4305-A6AB-6AD444F1E617}" type="presParOf" srcId="{30003A0D-7FB9-4C32-90C6-D8B5300A42CA}" destId="{543207A2-7A14-4477-A277-A697B2B541CB}" srcOrd="0" destOrd="0" presId="urn:microsoft.com/office/officeart/2005/8/layout/hierarchy5"/>
    <dgm:cxn modelId="{AA6E8DB9-37C0-4967-9FA4-27A45AB34390}" type="presParOf" srcId="{543207A2-7A14-4477-A277-A697B2B541CB}" destId="{BE0440DF-B75D-40CB-BC2F-C0030A8DD5B0}" srcOrd="0" destOrd="0" presId="urn:microsoft.com/office/officeart/2005/8/layout/hierarchy5"/>
    <dgm:cxn modelId="{F8BE9BBB-2380-432C-B25A-4D2363D8B087}" type="presParOf" srcId="{BE0440DF-B75D-40CB-BC2F-C0030A8DD5B0}" destId="{94DA7DD8-0A2E-421C-9C01-4E7339423041}" srcOrd="0" destOrd="0" presId="urn:microsoft.com/office/officeart/2005/8/layout/hierarchy5"/>
    <dgm:cxn modelId="{C61FF224-C6B8-4892-A58A-339B76B3185D}" type="presParOf" srcId="{94DA7DD8-0A2E-421C-9C01-4E7339423041}" destId="{40BB50C4-34D6-4745-8613-9B3839CE1B6B}" srcOrd="0" destOrd="0" presId="urn:microsoft.com/office/officeart/2005/8/layout/hierarchy5"/>
    <dgm:cxn modelId="{26BD5A4F-3C3F-4714-9360-210E6AA567EB}" type="presParOf" srcId="{94DA7DD8-0A2E-421C-9C01-4E7339423041}" destId="{99219476-C01C-4440-9AB9-F5841E4087EB}" srcOrd="1" destOrd="0" presId="urn:microsoft.com/office/officeart/2005/8/layout/hierarchy5"/>
    <dgm:cxn modelId="{0ECC1A70-0DF3-4E18-B537-10CF23AD9BEC}" type="presParOf" srcId="{99219476-C01C-4440-9AB9-F5841E4087EB}" destId="{99D20CA7-2E7D-4C67-AE57-618985591A52}" srcOrd="0" destOrd="0" presId="urn:microsoft.com/office/officeart/2005/8/layout/hierarchy5"/>
    <dgm:cxn modelId="{42B85794-54F0-4918-9156-ED1E268F7FB0}" type="presParOf" srcId="{99D20CA7-2E7D-4C67-AE57-618985591A52}" destId="{232770B0-5EA5-4A9D-BAC5-755B74136546}" srcOrd="0" destOrd="0" presId="urn:microsoft.com/office/officeart/2005/8/layout/hierarchy5"/>
    <dgm:cxn modelId="{7562CA25-9645-40E3-B0BD-01D868409C4A}" type="presParOf" srcId="{99219476-C01C-4440-9AB9-F5841E4087EB}" destId="{AB429D88-ABEE-49E0-BC59-B5BE53EC62DD}" srcOrd="1" destOrd="0" presId="urn:microsoft.com/office/officeart/2005/8/layout/hierarchy5"/>
    <dgm:cxn modelId="{CC7DB996-87B4-49E5-A222-4B21A8598D28}" type="presParOf" srcId="{AB429D88-ABEE-49E0-BC59-B5BE53EC62DD}" destId="{9FC61AA9-883D-4E2A-A48C-E0CE97C61874}" srcOrd="0" destOrd="0" presId="urn:microsoft.com/office/officeart/2005/8/layout/hierarchy5"/>
    <dgm:cxn modelId="{886BF499-1644-414C-8499-98B4BA882A37}" type="presParOf" srcId="{AB429D88-ABEE-49E0-BC59-B5BE53EC62DD}" destId="{54AAEBF8-1FC8-45B4-9955-089305976E82}" srcOrd="1" destOrd="0" presId="urn:microsoft.com/office/officeart/2005/8/layout/hierarchy5"/>
    <dgm:cxn modelId="{D0835565-7D63-4784-A379-B8E651186F15}" type="presParOf" srcId="{54AAEBF8-1FC8-45B4-9955-089305976E82}" destId="{F7A675C9-D257-4BCF-A49D-109211E36BA5}" srcOrd="0" destOrd="0" presId="urn:microsoft.com/office/officeart/2005/8/layout/hierarchy5"/>
    <dgm:cxn modelId="{FF47960B-1A5E-4F08-8BBB-9FF622270757}" type="presParOf" srcId="{F7A675C9-D257-4BCF-A49D-109211E36BA5}" destId="{D833FF9F-5C0B-42B2-A872-D80DD134EC8A}" srcOrd="0" destOrd="0" presId="urn:microsoft.com/office/officeart/2005/8/layout/hierarchy5"/>
    <dgm:cxn modelId="{EEB724AF-D336-49F0-96CD-A763B993CAE4}" type="presParOf" srcId="{54AAEBF8-1FC8-45B4-9955-089305976E82}" destId="{C1C56320-AFEC-4E04-90EF-36461C7873D4}" srcOrd="1" destOrd="0" presId="urn:microsoft.com/office/officeart/2005/8/layout/hierarchy5"/>
    <dgm:cxn modelId="{5618F6C0-3E38-4195-B82D-6C41BB94F6F2}" type="presParOf" srcId="{C1C56320-AFEC-4E04-90EF-36461C7873D4}" destId="{A5E5953F-233C-4E18-B922-1A91A5C96CA6}" srcOrd="0" destOrd="0" presId="urn:microsoft.com/office/officeart/2005/8/layout/hierarchy5"/>
    <dgm:cxn modelId="{8497E7FA-66B2-45F9-92B9-B51EDA37E78B}" type="presParOf" srcId="{C1C56320-AFEC-4E04-90EF-36461C7873D4}" destId="{FF81DDEB-9857-4B5E-A05C-E0ECBF59A37E}" srcOrd="1" destOrd="0" presId="urn:microsoft.com/office/officeart/2005/8/layout/hierarchy5"/>
    <dgm:cxn modelId="{EDCA749C-E049-4BE1-93FE-B8C37A956ABC}" type="presParOf" srcId="{FF81DDEB-9857-4B5E-A05C-E0ECBF59A37E}" destId="{4F95C4A4-2402-453C-BEC8-327383A07075}" srcOrd="0" destOrd="0" presId="urn:microsoft.com/office/officeart/2005/8/layout/hierarchy5"/>
    <dgm:cxn modelId="{03F5D51B-34DE-455A-995C-43CA2499859A}" type="presParOf" srcId="{4F95C4A4-2402-453C-BEC8-327383A07075}" destId="{90E9A9DC-F32C-4B8C-AFE8-1FDAD9F9CE6A}" srcOrd="0" destOrd="0" presId="urn:microsoft.com/office/officeart/2005/8/layout/hierarchy5"/>
    <dgm:cxn modelId="{3879CCDF-0332-45BB-8698-87ED2D41EA86}" type="presParOf" srcId="{FF81DDEB-9857-4B5E-A05C-E0ECBF59A37E}" destId="{2B135894-F69A-4FAD-8783-367F1051FD90}" srcOrd="1" destOrd="0" presId="urn:microsoft.com/office/officeart/2005/8/layout/hierarchy5"/>
    <dgm:cxn modelId="{1F10BDCE-A26F-4570-8036-F3CB05F58D28}" type="presParOf" srcId="{2B135894-F69A-4FAD-8783-367F1051FD90}" destId="{209F8769-5354-4B27-928B-A118D7F8E49C}" srcOrd="0" destOrd="0" presId="urn:microsoft.com/office/officeart/2005/8/layout/hierarchy5"/>
    <dgm:cxn modelId="{586FCC39-2854-4CE6-9C41-D89DABD672C3}" type="presParOf" srcId="{2B135894-F69A-4FAD-8783-367F1051FD90}" destId="{F112F148-A89E-46FF-B517-29039DD6CBED}" srcOrd="1" destOrd="0" presId="urn:microsoft.com/office/officeart/2005/8/layout/hierarchy5"/>
    <dgm:cxn modelId="{58755FE5-035A-4844-B92D-C7A9C155F02B}" type="presParOf" srcId="{FF81DDEB-9857-4B5E-A05C-E0ECBF59A37E}" destId="{85819AFC-15CA-40E0-8CDD-600A3D6F5B01}" srcOrd="2" destOrd="0" presId="urn:microsoft.com/office/officeart/2005/8/layout/hierarchy5"/>
    <dgm:cxn modelId="{62D123E1-0C23-4215-9193-56711B780AB4}" type="presParOf" srcId="{85819AFC-15CA-40E0-8CDD-600A3D6F5B01}" destId="{2E959299-7C0B-47C3-BC25-07948DBD93DB}" srcOrd="0" destOrd="0" presId="urn:microsoft.com/office/officeart/2005/8/layout/hierarchy5"/>
    <dgm:cxn modelId="{734A568B-93C8-46AF-99CE-A49518C5DC52}" type="presParOf" srcId="{FF81DDEB-9857-4B5E-A05C-E0ECBF59A37E}" destId="{358E3C39-794E-48ED-9D16-BCA62E0E574A}" srcOrd="3" destOrd="0" presId="urn:microsoft.com/office/officeart/2005/8/layout/hierarchy5"/>
    <dgm:cxn modelId="{4F327747-989B-4BEB-B59A-3654B677E806}" type="presParOf" srcId="{358E3C39-794E-48ED-9D16-BCA62E0E574A}" destId="{37DD8023-8EAD-46BE-BE6C-14D78D8E61BC}" srcOrd="0" destOrd="0" presId="urn:microsoft.com/office/officeart/2005/8/layout/hierarchy5"/>
    <dgm:cxn modelId="{1CD098B8-F3A4-4AC2-A014-279C5E88364E}" type="presParOf" srcId="{358E3C39-794E-48ED-9D16-BCA62E0E574A}" destId="{F276FE4F-D4FD-43D9-810F-8E26A148E22B}" srcOrd="1" destOrd="0" presId="urn:microsoft.com/office/officeart/2005/8/layout/hierarchy5"/>
    <dgm:cxn modelId="{6494DB1F-CDD1-402E-9DB8-331502D6BC38}" type="presParOf" srcId="{54AAEBF8-1FC8-45B4-9955-089305976E82}" destId="{FEF76520-C9A4-487F-949D-943785590398}" srcOrd="2" destOrd="0" presId="urn:microsoft.com/office/officeart/2005/8/layout/hierarchy5"/>
    <dgm:cxn modelId="{44A7B030-0B45-4E84-BDC9-0BBED6B80F4B}" type="presParOf" srcId="{FEF76520-C9A4-487F-949D-943785590398}" destId="{8A4F52CA-1C57-4D5C-A748-BBF3C3D50483}" srcOrd="0" destOrd="0" presId="urn:microsoft.com/office/officeart/2005/8/layout/hierarchy5"/>
    <dgm:cxn modelId="{35A25AB8-02C2-410F-BFB4-1D4F21601182}" type="presParOf" srcId="{54AAEBF8-1FC8-45B4-9955-089305976E82}" destId="{8B256ED9-1011-4B7A-A436-B59C6E3EE95C}" srcOrd="3" destOrd="0" presId="urn:microsoft.com/office/officeart/2005/8/layout/hierarchy5"/>
    <dgm:cxn modelId="{E5975A07-B82C-4B34-AD19-A3C76D262BE1}" type="presParOf" srcId="{8B256ED9-1011-4B7A-A436-B59C6E3EE95C}" destId="{D1BCA6E4-91BC-4ECC-9F72-D7A86F3177E7}" srcOrd="0" destOrd="0" presId="urn:microsoft.com/office/officeart/2005/8/layout/hierarchy5"/>
    <dgm:cxn modelId="{DBE1D645-BCE5-4B96-B517-DA6F592A438B}" type="presParOf" srcId="{8B256ED9-1011-4B7A-A436-B59C6E3EE95C}" destId="{497C27B4-8510-4422-AAD7-0D7C52DB537F}" srcOrd="1" destOrd="0" presId="urn:microsoft.com/office/officeart/2005/8/layout/hierarchy5"/>
    <dgm:cxn modelId="{42612D69-5FDF-41AA-AA6B-CBBC48D70F16}" type="presParOf" srcId="{497C27B4-8510-4422-AAD7-0D7C52DB537F}" destId="{3D14104C-A0F5-40CC-BB7A-CF896FCBBCBC}" srcOrd="0" destOrd="0" presId="urn:microsoft.com/office/officeart/2005/8/layout/hierarchy5"/>
    <dgm:cxn modelId="{EE1E930E-4D9D-490E-AF98-412704B8D68C}" type="presParOf" srcId="{3D14104C-A0F5-40CC-BB7A-CF896FCBBCBC}" destId="{E563B15E-9B11-4F2F-BE4F-756F9238EFCF}" srcOrd="0" destOrd="0" presId="urn:microsoft.com/office/officeart/2005/8/layout/hierarchy5"/>
    <dgm:cxn modelId="{D7797924-455D-41AF-90C8-1DA1D1C8C291}" type="presParOf" srcId="{497C27B4-8510-4422-AAD7-0D7C52DB537F}" destId="{BD7E2DD1-AAFC-4B98-9192-88360327F254}" srcOrd="1" destOrd="0" presId="urn:microsoft.com/office/officeart/2005/8/layout/hierarchy5"/>
    <dgm:cxn modelId="{2EB5DC59-4601-4263-8829-ABD54A537A47}" type="presParOf" srcId="{BD7E2DD1-AAFC-4B98-9192-88360327F254}" destId="{6B300676-3350-4DCA-BE92-65BA57C3A479}" srcOrd="0" destOrd="0" presId="urn:microsoft.com/office/officeart/2005/8/layout/hierarchy5"/>
    <dgm:cxn modelId="{D3F368C6-0F2C-47B8-9465-783F9B7DB149}" type="presParOf" srcId="{BD7E2DD1-AAFC-4B98-9192-88360327F254}" destId="{DA259CCF-A498-4E49-ACFB-AD56CD7F4DC7}" srcOrd="1" destOrd="0" presId="urn:microsoft.com/office/officeart/2005/8/layout/hierarchy5"/>
    <dgm:cxn modelId="{6BEE7907-0681-42AE-8B54-B6A4C995FC95}" type="presParOf" srcId="{497C27B4-8510-4422-AAD7-0D7C52DB537F}" destId="{AA416DF4-87C1-41ED-A3BA-C1BF2F566610}" srcOrd="2" destOrd="0" presId="urn:microsoft.com/office/officeart/2005/8/layout/hierarchy5"/>
    <dgm:cxn modelId="{DD28E18A-AF0E-46EB-8B19-0966D619353D}" type="presParOf" srcId="{AA416DF4-87C1-41ED-A3BA-C1BF2F566610}" destId="{3E391D60-369C-4720-A3BE-EA99242FDDC5}" srcOrd="0" destOrd="0" presId="urn:microsoft.com/office/officeart/2005/8/layout/hierarchy5"/>
    <dgm:cxn modelId="{F6174A32-6A4F-40CA-8986-BD99DEB32222}" type="presParOf" srcId="{497C27B4-8510-4422-AAD7-0D7C52DB537F}" destId="{081F2C97-158A-4852-A1F5-3B95CFB95BE9}" srcOrd="3" destOrd="0" presId="urn:microsoft.com/office/officeart/2005/8/layout/hierarchy5"/>
    <dgm:cxn modelId="{D3E170B8-2F5E-4098-9165-8F505A6A9EAA}" type="presParOf" srcId="{081F2C97-158A-4852-A1F5-3B95CFB95BE9}" destId="{AC5789BC-85FE-41ED-BF25-ABCD4B465BAE}" srcOrd="0" destOrd="0" presId="urn:microsoft.com/office/officeart/2005/8/layout/hierarchy5"/>
    <dgm:cxn modelId="{F3F2AE5D-0369-4277-8C86-7AD570B74874}" type="presParOf" srcId="{081F2C97-158A-4852-A1F5-3B95CFB95BE9}" destId="{5AB99776-3823-4D36-8618-88755F56C86B}" srcOrd="1" destOrd="0" presId="urn:microsoft.com/office/officeart/2005/8/layout/hierarchy5"/>
    <dgm:cxn modelId="{B161A6C1-26CC-4DD9-ABC8-D860515EC5D3}" type="presParOf" srcId="{99219476-C01C-4440-9AB9-F5841E4087EB}" destId="{61EBF85C-56BB-4EB3-B6E2-AF01D5D9D64C}" srcOrd="2" destOrd="0" presId="urn:microsoft.com/office/officeart/2005/8/layout/hierarchy5"/>
    <dgm:cxn modelId="{D436FFF6-B1A5-4229-96B8-0F448719E01C}" type="presParOf" srcId="{61EBF85C-56BB-4EB3-B6E2-AF01D5D9D64C}" destId="{C8EF7169-6A7C-4770-BDCF-3F87DF0D34FA}" srcOrd="0" destOrd="0" presId="urn:microsoft.com/office/officeart/2005/8/layout/hierarchy5"/>
    <dgm:cxn modelId="{AF59F487-DD09-4B62-B3D9-C9D2B7CC68D3}" type="presParOf" srcId="{99219476-C01C-4440-9AB9-F5841E4087EB}" destId="{31639CCE-8560-4CCD-835E-EE6CC9C6D5C3}" srcOrd="3" destOrd="0" presId="urn:microsoft.com/office/officeart/2005/8/layout/hierarchy5"/>
    <dgm:cxn modelId="{AD7CE11E-74CA-4436-9659-1BD0DC392012}" type="presParOf" srcId="{31639CCE-8560-4CCD-835E-EE6CC9C6D5C3}" destId="{C7B6617D-4C31-4DFD-8B7E-3D2EB8EDAD36}" srcOrd="0" destOrd="0" presId="urn:microsoft.com/office/officeart/2005/8/layout/hierarchy5"/>
    <dgm:cxn modelId="{59D4885A-CF39-42A3-A378-AF2A5DA4145D}" type="presParOf" srcId="{31639CCE-8560-4CCD-835E-EE6CC9C6D5C3}" destId="{47AF06AA-4C47-4E0D-BDB9-4ECF83D582BA}" srcOrd="1" destOrd="0" presId="urn:microsoft.com/office/officeart/2005/8/layout/hierarchy5"/>
    <dgm:cxn modelId="{AB340325-2207-4E83-80D4-DB64530F494B}" type="presParOf" srcId="{47AF06AA-4C47-4E0D-BDB9-4ECF83D582BA}" destId="{C8E17F4B-D565-42BE-8132-8DD546CE6015}" srcOrd="0" destOrd="0" presId="urn:microsoft.com/office/officeart/2005/8/layout/hierarchy5"/>
    <dgm:cxn modelId="{1738A29C-5EB7-459C-9FD6-BD1577A64778}" type="presParOf" srcId="{C8E17F4B-D565-42BE-8132-8DD546CE6015}" destId="{C3FE9DE6-5F0C-4585-98FF-7F438210D962}" srcOrd="0" destOrd="0" presId="urn:microsoft.com/office/officeart/2005/8/layout/hierarchy5"/>
    <dgm:cxn modelId="{11439C8C-BF78-4456-B0B5-D70469B265B3}" type="presParOf" srcId="{47AF06AA-4C47-4E0D-BDB9-4ECF83D582BA}" destId="{B3CA9046-2CFE-42A1-B72C-31FC98132D09}" srcOrd="1" destOrd="0" presId="urn:microsoft.com/office/officeart/2005/8/layout/hierarchy5"/>
    <dgm:cxn modelId="{B8506D4C-9310-472F-805A-31CB48414C20}" type="presParOf" srcId="{B3CA9046-2CFE-42A1-B72C-31FC98132D09}" destId="{C9F87C6B-6959-4C8A-BC24-9B31C40DEF13}" srcOrd="0" destOrd="0" presId="urn:microsoft.com/office/officeart/2005/8/layout/hierarchy5"/>
    <dgm:cxn modelId="{679D2724-E4B4-4FD5-89A8-D1C0F0A946F7}" type="presParOf" srcId="{B3CA9046-2CFE-42A1-B72C-31FC98132D09}" destId="{298566E2-0D09-4DE4-B043-634715443989}" srcOrd="1" destOrd="0" presId="urn:microsoft.com/office/officeart/2005/8/layout/hierarchy5"/>
    <dgm:cxn modelId="{F968E449-AA6A-4A1D-B9F4-C709EE04DFF8}" type="presParOf" srcId="{298566E2-0D09-4DE4-B043-634715443989}" destId="{4B9BF23D-DC97-47C4-AF84-52B385CAE096}" srcOrd="0" destOrd="0" presId="urn:microsoft.com/office/officeart/2005/8/layout/hierarchy5"/>
    <dgm:cxn modelId="{CA69071A-BCB6-4321-9AC4-DF7C0308153A}" type="presParOf" srcId="{4B9BF23D-DC97-47C4-AF84-52B385CAE096}" destId="{368E49E6-B00C-4E18-A179-132B7A6E933F}" srcOrd="0" destOrd="0" presId="urn:microsoft.com/office/officeart/2005/8/layout/hierarchy5"/>
    <dgm:cxn modelId="{C74B2A00-3C4E-49A3-8610-B90F449A9ABC}" type="presParOf" srcId="{298566E2-0D09-4DE4-B043-634715443989}" destId="{A2F43ACF-67BB-464A-865E-AAE243C64215}" srcOrd="1" destOrd="0" presId="urn:microsoft.com/office/officeart/2005/8/layout/hierarchy5"/>
    <dgm:cxn modelId="{7F238B6F-4736-4444-8700-02EC76775898}" type="presParOf" srcId="{A2F43ACF-67BB-464A-865E-AAE243C64215}" destId="{6F8B3FDE-A692-48FD-9D88-94DA7CF3F1D2}" srcOrd="0" destOrd="0" presId="urn:microsoft.com/office/officeart/2005/8/layout/hierarchy5"/>
    <dgm:cxn modelId="{15677361-1521-44F5-97F8-8902FF0F8583}" type="presParOf" srcId="{A2F43ACF-67BB-464A-865E-AAE243C64215}" destId="{833476DB-0F52-4338-B9C5-B40A7DAB1203}" srcOrd="1" destOrd="0" presId="urn:microsoft.com/office/officeart/2005/8/layout/hierarchy5"/>
    <dgm:cxn modelId="{867438A1-F164-4D77-806B-07A33B815D39}" type="presParOf" srcId="{298566E2-0D09-4DE4-B043-634715443989}" destId="{2867CAC6-BC67-42B2-8661-91A72E9F85CD}" srcOrd="2" destOrd="0" presId="urn:microsoft.com/office/officeart/2005/8/layout/hierarchy5"/>
    <dgm:cxn modelId="{ED4ADBAB-4EB4-4B6D-8385-95A8863D17E5}" type="presParOf" srcId="{2867CAC6-BC67-42B2-8661-91A72E9F85CD}" destId="{13D5C229-71E8-49DF-A9AA-CEB8095B6222}" srcOrd="0" destOrd="0" presId="urn:microsoft.com/office/officeart/2005/8/layout/hierarchy5"/>
    <dgm:cxn modelId="{E6ACB629-1D1D-4206-84B0-0961939B424C}" type="presParOf" srcId="{298566E2-0D09-4DE4-B043-634715443989}" destId="{D66C1B0C-499B-4DF6-B872-FB64253302A3}" srcOrd="3" destOrd="0" presId="urn:microsoft.com/office/officeart/2005/8/layout/hierarchy5"/>
    <dgm:cxn modelId="{5B2A81E8-25F2-4F9D-AE49-3C1C83F5ECF1}" type="presParOf" srcId="{D66C1B0C-499B-4DF6-B872-FB64253302A3}" destId="{F8E8346D-1DDB-413E-B88F-C7C8D78FEC10}" srcOrd="0" destOrd="0" presId="urn:microsoft.com/office/officeart/2005/8/layout/hierarchy5"/>
    <dgm:cxn modelId="{ABA31681-C291-48B5-92FC-6756381C140D}" type="presParOf" srcId="{D66C1B0C-499B-4DF6-B872-FB64253302A3}" destId="{EC98CA0E-A954-469E-8C64-EC38F98AD0A0}" srcOrd="1" destOrd="0" presId="urn:microsoft.com/office/officeart/2005/8/layout/hierarchy5"/>
    <dgm:cxn modelId="{865988FF-DF2D-42A8-9601-A807FCE5DA89}" type="presParOf" srcId="{47AF06AA-4C47-4E0D-BDB9-4ECF83D582BA}" destId="{A6563DA6-EDA9-40BF-B81D-50F0C7EA48B1}" srcOrd="2" destOrd="0" presId="urn:microsoft.com/office/officeart/2005/8/layout/hierarchy5"/>
    <dgm:cxn modelId="{97625054-D9F3-43E5-B221-B591F7B48796}" type="presParOf" srcId="{A6563DA6-EDA9-40BF-B81D-50F0C7EA48B1}" destId="{DDEDE67A-8D97-4281-86C8-C0B18D394E49}" srcOrd="0" destOrd="0" presId="urn:microsoft.com/office/officeart/2005/8/layout/hierarchy5"/>
    <dgm:cxn modelId="{B14B2EB1-26C7-4606-8672-25391CF0F622}" type="presParOf" srcId="{47AF06AA-4C47-4E0D-BDB9-4ECF83D582BA}" destId="{72D582DD-86E3-4A19-AF20-5893C7CE8DD5}" srcOrd="3" destOrd="0" presId="urn:microsoft.com/office/officeart/2005/8/layout/hierarchy5"/>
    <dgm:cxn modelId="{214DCE1A-391B-41A6-9CC0-F56844DD8A94}" type="presParOf" srcId="{72D582DD-86E3-4A19-AF20-5893C7CE8DD5}" destId="{D70DA9CE-D818-4680-B458-DD04C1684733}" srcOrd="0" destOrd="0" presId="urn:microsoft.com/office/officeart/2005/8/layout/hierarchy5"/>
    <dgm:cxn modelId="{56BDECD8-EBF5-4274-B4B7-007711133B24}" type="presParOf" srcId="{72D582DD-86E3-4A19-AF20-5893C7CE8DD5}" destId="{DFE7037C-0C14-4532-93CF-72922E14B94F}" srcOrd="1" destOrd="0" presId="urn:microsoft.com/office/officeart/2005/8/layout/hierarchy5"/>
    <dgm:cxn modelId="{CFA41F1E-8E23-487D-B4D5-F3FDB24C99B1}" type="presParOf" srcId="{DFE7037C-0C14-4532-93CF-72922E14B94F}" destId="{5F1E637F-EF01-4C5F-82D6-CAF46C7C057D}" srcOrd="0" destOrd="0" presId="urn:microsoft.com/office/officeart/2005/8/layout/hierarchy5"/>
    <dgm:cxn modelId="{109F9931-F5A1-4DA0-A976-FCBBA56F0F40}" type="presParOf" srcId="{5F1E637F-EF01-4C5F-82D6-CAF46C7C057D}" destId="{A4D020B1-DF12-40A2-BA26-59104AE4B267}" srcOrd="0" destOrd="0" presId="urn:microsoft.com/office/officeart/2005/8/layout/hierarchy5"/>
    <dgm:cxn modelId="{25F9FFAA-FCFA-47F6-8A50-70871B9810B6}" type="presParOf" srcId="{DFE7037C-0C14-4532-93CF-72922E14B94F}" destId="{FF838B37-609F-4B3A-8DF4-2EEE35855ED5}" srcOrd="1" destOrd="0" presId="urn:microsoft.com/office/officeart/2005/8/layout/hierarchy5"/>
    <dgm:cxn modelId="{8021D813-2524-4824-8BAE-65086DCA03AF}" type="presParOf" srcId="{FF838B37-609F-4B3A-8DF4-2EEE35855ED5}" destId="{A6DA0A48-7AF7-410F-A9EE-88360817DE80}" srcOrd="0" destOrd="0" presId="urn:microsoft.com/office/officeart/2005/8/layout/hierarchy5"/>
    <dgm:cxn modelId="{E8E51C63-02D4-46C3-A713-3CD7BE397C83}" type="presParOf" srcId="{FF838B37-609F-4B3A-8DF4-2EEE35855ED5}" destId="{378E4122-0B54-4B6A-86CC-33CA95480D7B}" srcOrd="1" destOrd="0" presId="urn:microsoft.com/office/officeart/2005/8/layout/hierarchy5"/>
    <dgm:cxn modelId="{3B30B750-3648-4E0C-BFD2-2D91960DBEDE}" type="presParOf" srcId="{DFE7037C-0C14-4532-93CF-72922E14B94F}" destId="{6086D3B1-4C0A-4D3B-B42E-848284EB8F47}" srcOrd="2" destOrd="0" presId="urn:microsoft.com/office/officeart/2005/8/layout/hierarchy5"/>
    <dgm:cxn modelId="{2BEB8CC5-F44B-4ADF-A2B6-3E79E791CFB7}" type="presParOf" srcId="{6086D3B1-4C0A-4D3B-B42E-848284EB8F47}" destId="{34B846F9-8ADE-4DA1-8743-E13BDF062ED3}" srcOrd="0" destOrd="0" presId="urn:microsoft.com/office/officeart/2005/8/layout/hierarchy5"/>
    <dgm:cxn modelId="{9A2DFA63-F695-42A5-9476-4C3EF2DC495F}" type="presParOf" srcId="{DFE7037C-0C14-4532-93CF-72922E14B94F}" destId="{998449F8-2442-49E3-A139-8D2976540CAD}" srcOrd="3" destOrd="0" presId="urn:microsoft.com/office/officeart/2005/8/layout/hierarchy5"/>
    <dgm:cxn modelId="{60746824-2D86-42D9-8196-308812345432}" type="presParOf" srcId="{998449F8-2442-49E3-A139-8D2976540CAD}" destId="{B578C34F-A465-47C3-8ABE-075B8AF45C2A}" srcOrd="0" destOrd="0" presId="urn:microsoft.com/office/officeart/2005/8/layout/hierarchy5"/>
    <dgm:cxn modelId="{3C31AAF9-6E6D-4EC4-B4F8-6957D4EB0671}" type="presParOf" srcId="{998449F8-2442-49E3-A139-8D2976540CAD}" destId="{E52A3B2C-30A1-4960-9E44-C3C64B9B2581}" srcOrd="1" destOrd="0" presId="urn:microsoft.com/office/officeart/2005/8/layout/hierarchy5"/>
    <dgm:cxn modelId="{EC4FA783-29E6-41FF-B5D2-65505EC5ED22}" type="presParOf" srcId="{30003A0D-7FB9-4C32-90C6-D8B5300A42CA}" destId="{BFCB1BF4-2B53-4D93-BC51-DC7ACFA5ACF8}" srcOrd="1" destOrd="0" presId="urn:microsoft.com/office/officeart/2005/8/layout/hierarchy5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B50C4-34D6-4745-8613-9B3839CE1B6B}">
      <dsp:nvSpPr>
        <dsp:cNvPr id="0" name=""/>
        <dsp:cNvSpPr/>
      </dsp:nvSpPr>
      <dsp:spPr>
        <a:xfrm>
          <a:off x="0" y="2604086"/>
          <a:ext cx="1293645" cy="646822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</a:t>
          </a:r>
        </a:p>
      </dsp:txBody>
      <dsp:txXfrm>
        <a:off x="0" y="2604086"/>
        <a:ext cx="1293645" cy="646822"/>
      </dsp:txXfrm>
    </dsp:sp>
    <dsp:sp modelId="{99D20CA7-2E7D-4C67-AE57-618985591A52}">
      <dsp:nvSpPr>
        <dsp:cNvPr id="0" name=""/>
        <dsp:cNvSpPr/>
      </dsp:nvSpPr>
      <dsp:spPr>
        <a:xfrm rot="17777579">
          <a:off x="831478" y="2173708"/>
          <a:ext cx="165936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59368" y="994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1619679" y="2142167"/>
        <a:ext cx="82968" cy="82968"/>
      </dsp:txXfrm>
    </dsp:sp>
    <dsp:sp modelId="{9FC61AA9-883D-4E2A-A48C-E0CE97C61874}">
      <dsp:nvSpPr>
        <dsp:cNvPr id="0" name=""/>
        <dsp:cNvSpPr/>
      </dsp:nvSpPr>
      <dsp:spPr>
        <a:xfrm>
          <a:off x="2028681" y="1116394"/>
          <a:ext cx="1293645" cy="646822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Father</a:t>
          </a:r>
        </a:p>
      </dsp:txBody>
      <dsp:txXfrm>
        <a:off x="2028681" y="1116394"/>
        <a:ext cx="1293645" cy="646822"/>
      </dsp:txXfrm>
    </dsp:sp>
    <dsp:sp modelId="{F7A675C9-D257-4BCF-A49D-109211E36BA5}">
      <dsp:nvSpPr>
        <dsp:cNvPr id="0" name=""/>
        <dsp:cNvSpPr/>
      </dsp:nvSpPr>
      <dsp:spPr>
        <a:xfrm rot="18289469">
          <a:off x="3127991" y="1057939"/>
          <a:ext cx="9061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06128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58402" y="1045229"/>
        <a:ext cx="45306" cy="45306"/>
      </dsp:txXfrm>
    </dsp:sp>
    <dsp:sp modelId="{A5E5953F-233C-4E18-B922-1A91A5C96CA6}">
      <dsp:nvSpPr>
        <dsp:cNvPr id="0" name=""/>
        <dsp:cNvSpPr/>
      </dsp:nvSpPr>
      <dsp:spPr>
        <a:xfrm>
          <a:off x="3839784" y="372548"/>
          <a:ext cx="1293645" cy="646822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Father’s Father</a:t>
          </a:r>
        </a:p>
      </dsp:txBody>
      <dsp:txXfrm>
        <a:off x="3839784" y="372548"/>
        <a:ext cx="1293645" cy="646822"/>
      </dsp:txXfrm>
    </dsp:sp>
    <dsp:sp modelId="{4F95C4A4-2402-453C-BEC8-327383A07075}">
      <dsp:nvSpPr>
        <dsp:cNvPr id="0" name=""/>
        <dsp:cNvSpPr/>
      </dsp:nvSpPr>
      <dsp:spPr>
        <a:xfrm rot="19457599">
          <a:off x="5073532" y="500055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494066"/>
        <a:ext cx="31862" cy="31862"/>
      </dsp:txXfrm>
    </dsp:sp>
    <dsp:sp modelId="{209F8769-5354-4B27-928B-A118D7F8E49C}">
      <dsp:nvSpPr>
        <dsp:cNvPr id="0" name=""/>
        <dsp:cNvSpPr/>
      </dsp:nvSpPr>
      <dsp:spPr>
        <a:xfrm>
          <a:off x="5650887" y="625"/>
          <a:ext cx="1293645" cy="646822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Father’s Paternal Grandfather</a:t>
          </a:r>
        </a:p>
      </dsp:txBody>
      <dsp:txXfrm>
        <a:off x="5650887" y="625"/>
        <a:ext cx="1293645" cy="646822"/>
      </dsp:txXfrm>
    </dsp:sp>
    <dsp:sp modelId="{85819AFC-15CA-40E0-8CDD-600A3D6F5B01}">
      <dsp:nvSpPr>
        <dsp:cNvPr id="0" name=""/>
        <dsp:cNvSpPr/>
      </dsp:nvSpPr>
      <dsp:spPr>
        <a:xfrm rot="2142401">
          <a:off x="5073532" y="871978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865989"/>
        <a:ext cx="31862" cy="31862"/>
      </dsp:txXfrm>
    </dsp:sp>
    <dsp:sp modelId="{37DD8023-8EAD-46BE-BE6C-14D78D8E61BC}">
      <dsp:nvSpPr>
        <dsp:cNvPr id="0" name=""/>
        <dsp:cNvSpPr/>
      </dsp:nvSpPr>
      <dsp:spPr>
        <a:xfrm>
          <a:off x="5650887" y="744471"/>
          <a:ext cx="1293645" cy="646822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Father’s Paternal Grandmother</a:t>
          </a:r>
        </a:p>
      </dsp:txBody>
      <dsp:txXfrm>
        <a:off x="5650887" y="744471"/>
        <a:ext cx="1293645" cy="646822"/>
      </dsp:txXfrm>
    </dsp:sp>
    <dsp:sp modelId="{FEF76520-C9A4-487F-949D-943785590398}">
      <dsp:nvSpPr>
        <dsp:cNvPr id="0" name=""/>
        <dsp:cNvSpPr/>
      </dsp:nvSpPr>
      <dsp:spPr>
        <a:xfrm rot="3310531">
          <a:off x="3127991" y="1801785"/>
          <a:ext cx="9061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06128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58402" y="1789075"/>
        <a:ext cx="45306" cy="45306"/>
      </dsp:txXfrm>
    </dsp:sp>
    <dsp:sp modelId="{D1BCA6E4-91BC-4ECC-9F72-D7A86F3177E7}">
      <dsp:nvSpPr>
        <dsp:cNvPr id="0" name=""/>
        <dsp:cNvSpPr/>
      </dsp:nvSpPr>
      <dsp:spPr>
        <a:xfrm>
          <a:off x="3839784" y="1860240"/>
          <a:ext cx="1293645" cy="646822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Father’s Mother</a:t>
          </a:r>
        </a:p>
      </dsp:txBody>
      <dsp:txXfrm>
        <a:off x="3839784" y="1860240"/>
        <a:ext cx="1293645" cy="646822"/>
      </dsp:txXfrm>
    </dsp:sp>
    <dsp:sp modelId="{3D14104C-A0F5-40CC-BB7A-CF896FCBBCBC}">
      <dsp:nvSpPr>
        <dsp:cNvPr id="0" name=""/>
        <dsp:cNvSpPr/>
      </dsp:nvSpPr>
      <dsp:spPr>
        <a:xfrm rot="19457599">
          <a:off x="5073532" y="1987747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1981758"/>
        <a:ext cx="31862" cy="31862"/>
      </dsp:txXfrm>
    </dsp:sp>
    <dsp:sp modelId="{6B300676-3350-4DCA-BE92-65BA57C3A479}">
      <dsp:nvSpPr>
        <dsp:cNvPr id="0" name=""/>
        <dsp:cNvSpPr/>
      </dsp:nvSpPr>
      <dsp:spPr>
        <a:xfrm>
          <a:off x="5650887" y="1488317"/>
          <a:ext cx="1293645" cy="646822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Father’s Maternal Grandfather</a:t>
          </a:r>
        </a:p>
      </dsp:txBody>
      <dsp:txXfrm>
        <a:off x="5650887" y="1488317"/>
        <a:ext cx="1293645" cy="646822"/>
      </dsp:txXfrm>
    </dsp:sp>
    <dsp:sp modelId="{AA416DF4-87C1-41ED-A3BA-C1BF2F566610}">
      <dsp:nvSpPr>
        <dsp:cNvPr id="0" name=""/>
        <dsp:cNvSpPr/>
      </dsp:nvSpPr>
      <dsp:spPr>
        <a:xfrm rot="2142401">
          <a:off x="5073532" y="2359670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2353681"/>
        <a:ext cx="31862" cy="31862"/>
      </dsp:txXfrm>
    </dsp:sp>
    <dsp:sp modelId="{AC5789BC-85FE-41ED-BF25-ABCD4B465BAE}">
      <dsp:nvSpPr>
        <dsp:cNvPr id="0" name=""/>
        <dsp:cNvSpPr/>
      </dsp:nvSpPr>
      <dsp:spPr>
        <a:xfrm>
          <a:off x="5650887" y="2232163"/>
          <a:ext cx="1293645" cy="646822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Father’s Maternal Grandmother</a:t>
          </a:r>
        </a:p>
      </dsp:txBody>
      <dsp:txXfrm>
        <a:off x="5650887" y="2232163"/>
        <a:ext cx="1293645" cy="646822"/>
      </dsp:txXfrm>
    </dsp:sp>
    <dsp:sp modelId="{61EBF85C-56BB-4EB3-B6E2-AF01D5D9D64C}">
      <dsp:nvSpPr>
        <dsp:cNvPr id="0" name=""/>
        <dsp:cNvSpPr/>
      </dsp:nvSpPr>
      <dsp:spPr>
        <a:xfrm rot="3822421">
          <a:off x="831478" y="3661400"/>
          <a:ext cx="165936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59368" y="994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1619679" y="3629859"/>
        <a:ext cx="82968" cy="82968"/>
      </dsp:txXfrm>
    </dsp:sp>
    <dsp:sp modelId="{C7B6617D-4C31-4DFD-8B7E-3D2EB8EDAD36}">
      <dsp:nvSpPr>
        <dsp:cNvPr id="0" name=""/>
        <dsp:cNvSpPr/>
      </dsp:nvSpPr>
      <dsp:spPr>
        <a:xfrm>
          <a:off x="2028681" y="4091778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</a:t>
          </a:r>
        </a:p>
      </dsp:txBody>
      <dsp:txXfrm>
        <a:off x="2028681" y="4091778"/>
        <a:ext cx="1293645" cy="646822"/>
      </dsp:txXfrm>
    </dsp:sp>
    <dsp:sp modelId="{C8E17F4B-D565-42BE-8132-8DD546CE6015}">
      <dsp:nvSpPr>
        <dsp:cNvPr id="0" name=""/>
        <dsp:cNvSpPr/>
      </dsp:nvSpPr>
      <dsp:spPr>
        <a:xfrm rot="18289469">
          <a:off x="3127991" y="4033323"/>
          <a:ext cx="9061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06128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58402" y="4020613"/>
        <a:ext cx="45306" cy="45306"/>
      </dsp:txXfrm>
    </dsp:sp>
    <dsp:sp modelId="{C9F87C6B-6959-4C8A-BC24-9B31C40DEF13}">
      <dsp:nvSpPr>
        <dsp:cNvPr id="0" name=""/>
        <dsp:cNvSpPr/>
      </dsp:nvSpPr>
      <dsp:spPr>
        <a:xfrm>
          <a:off x="3839784" y="3347932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Father</a:t>
          </a:r>
        </a:p>
      </dsp:txBody>
      <dsp:txXfrm>
        <a:off x="3839784" y="3347932"/>
        <a:ext cx="1293645" cy="646822"/>
      </dsp:txXfrm>
    </dsp:sp>
    <dsp:sp modelId="{4B9BF23D-DC97-47C4-AF84-52B385CAE096}">
      <dsp:nvSpPr>
        <dsp:cNvPr id="0" name=""/>
        <dsp:cNvSpPr/>
      </dsp:nvSpPr>
      <dsp:spPr>
        <a:xfrm rot="19457599">
          <a:off x="5073532" y="3475439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3469450"/>
        <a:ext cx="31862" cy="31862"/>
      </dsp:txXfrm>
    </dsp:sp>
    <dsp:sp modelId="{6F8B3FDE-A692-48FD-9D88-94DA7CF3F1D2}">
      <dsp:nvSpPr>
        <dsp:cNvPr id="0" name=""/>
        <dsp:cNvSpPr/>
      </dsp:nvSpPr>
      <dsp:spPr>
        <a:xfrm>
          <a:off x="5650887" y="2976009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Paternal Grandfather</a:t>
          </a:r>
        </a:p>
      </dsp:txBody>
      <dsp:txXfrm>
        <a:off x="5650887" y="2976009"/>
        <a:ext cx="1293645" cy="646822"/>
      </dsp:txXfrm>
    </dsp:sp>
    <dsp:sp modelId="{2867CAC6-BC67-42B2-8661-91A72E9F85CD}">
      <dsp:nvSpPr>
        <dsp:cNvPr id="0" name=""/>
        <dsp:cNvSpPr/>
      </dsp:nvSpPr>
      <dsp:spPr>
        <a:xfrm rot="2142401">
          <a:off x="5073532" y="3847362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3841373"/>
        <a:ext cx="31862" cy="31862"/>
      </dsp:txXfrm>
    </dsp:sp>
    <dsp:sp modelId="{F8E8346D-1DDB-413E-B88F-C7C8D78FEC10}">
      <dsp:nvSpPr>
        <dsp:cNvPr id="0" name=""/>
        <dsp:cNvSpPr/>
      </dsp:nvSpPr>
      <dsp:spPr>
        <a:xfrm>
          <a:off x="5650887" y="3719855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Paternal Grandmother</a:t>
          </a:r>
        </a:p>
      </dsp:txBody>
      <dsp:txXfrm>
        <a:off x="5650887" y="3719855"/>
        <a:ext cx="1293645" cy="646822"/>
      </dsp:txXfrm>
    </dsp:sp>
    <dsp:sp modelId="{A6563DA6-EDA9-40BF-B81D-50F0C7EA48B1}">
      <dsp:nvSpPr>
        <dsp:cNvPr id="0" name=""/>
        <dsp:cNvSpPr/>
      </dsp:nvSpPr>
      <dsp:spPr>
        <a:xfrm rot="3310531">
          <a:off x="3127991" y="4777169"/>
          <a:ext cx="9061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06128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58402" y="4764459"/>
        <a:ext cx="45306" cy="45306"/>
      </dsp:txXfrm>
    </dsp:sp>
    <dsp:sp modelId="{D70DA9CE-D818-4680-B458-DD04C1684733}">
      <dsp:nvSpPr>
        <dsp:cNvPr id="0" name=""/>
        <dsp:cNvSpPr/>
      </dsp:nvSpPr>
      <dsp:spPr>
        <a:xfrm>
          <a:off x="3839784" y="4835624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Mother</a:t>
          </a:r>
        </a:p>
      </dsp:txBody>
      <dsp:txXfrm>
        <a:off x="3839784" y="4835624"/>
        <a:ext cx="1293645" cy="646822"/>
      </dsp:txXfrm>
    </dsp:sp>
    <dsp:sp modelId="{5F1E637F-EF01-4C5F-82D6-CAF46C7C057D}">
      <dsp:nvSpPr>
        <dsp:cNvPr id="0" name=""/>
        <dsp:cNvSpPr/>
      </dsp:nvSpPr>
      <dsp:spPr>
        <a:xfrm rot="19457599">
          <a:off x="5073532" y="4963131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4957142"/>
        <a:ext cx="31862" cy="31862"/>
      </dsp:txXfrm>
    </dsp:sp>
    <dsp:sp modelId="{A6DA0A48-7AF7-410F-A9EE-88360817DE80}">
      <dsp:nvSpPr>
        <dsp:cNvPr id="0" name=""/>
        <dsp:cNvSpPr/>
      </dsp:nvSpPr>
      <dsp:spPr>
        <a:xfrm>
          <a:off x="5650887" y="4463701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Maternal Grandfather</a:t>
          </a:r>
        </a:p>
      </dsp:txBody>
      <dsp:txXfrm>
        <a:off x="5650887" y="4463701"/>
        <a:ext cx="1293645" cy="646822"/>
      </dsp:txXfrm>
    </dsp:sp>
    <dsp:sp modelId="{6086D3B1-4C0A-4D3B-B42E-848284EB8F47}">
      <dsp:nvSpPr>
        <dsp:cNvPr id="0" name=""/>
        <dsp:cNvSpPr/>
      </dsp:nvSpPr>
      <dsp:spPr>
        <a:xfrm rot="2142401">
          <a:off x="5073532" y="5335054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5329065"/>
        <a:ext cx="31862" cy="31862"/>
      </dsp:txXfrm>
    </dsp:sp>
    <dsp:sp modelId="{B578C34F-A465-47C3-8ABE-075B8AF45C2A}">
      <dsp:nvSpPr>
        <dsp:cNvPr id="0" name=""/>
        <dsp:cNvSpPr/>
      </dsp:nvSpPr>
      <dsp:spPr>
        <a:xfrm>
          <a:off x="5650887" y="5207547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Maternal Grandmother</a:t>
          </a:r>
        </a:p>
      </dsp:txBody>
      <dsp:txXfrm>
        <a:off x="5650887" y="5207547"/>
        <a:ext cx="1293645" cy="646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05A3-4D9B-4802-BE68-DDDE86C3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8C056-811D-4F3B-993B-8CDF5B0AE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822C-711C-423E-851C-7F2FCF70CF7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A321A-940B-443D-9990-EF5F7C98D8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A6265-8966-4E1E-B03D-9F0B359505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E09C4-05F2-4210-9799-59B976D61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1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9F2A-3B57-42DF-B014-1B75AB05F0D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FB8A0-E701-47A0-967E-A6B83C7F0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0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E5463A-8C7C-435B-A44B-7B61150BE8D4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144B2B5-9F80-4228-9E10-F356EC2E5C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4659CE7-6D4A-4EBD-8E75-5296445C74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5ACF01D-261F-4D39-AD15-F68B86B05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11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B9914-2712-4C5D-B07A-AEE803E52E59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2D5F1E0-9C00-4EC9-B051-82E5B52E67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1E66CAA-7EE6-43F3-9DA4-13F334E0C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67A7579-730D-49B5-BFC5-E4BAFD5D7B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1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5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1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680F6-B3B6-4791-B9D2-3DAE2B6D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80EEAF-F689-42D7-9EE1-6CE0D81D3B30}"/>
              </a:ext>
            </a:extLst>
          </p:cNvPr>
          <p:cNvGrpSpPr/>
          <p:nvPr userDrawn="1"/>
        </p:nvGrpSpPr>
        <p:grpSpPr>
          <a:xfrm rot="5400000">
            <a:off x="-2191122" y="2163412"/>
            <a:ext cx="6945333" cy="2618508"/>
            <a:chOff x="4" y="2981324"/>
            <a:chExt cx="12226464" cy="1367657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86A642E-1027-49BB-8DE0-D3CEBB9751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C6F5092-7738-410D-8BFF-E85A47B1CC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D87D332-94F6-40EE-A077-923476C95C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3292" y="738553"/>
            <a:ext cx="5931877" cy="4911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8FC21-5EBB-4148-B9B6-5C86CD586D7D}"/>
              </a:ext>
            </a:extLst>
          </p:cNvPr>
          <p:cNvCxnSpPr>
            <a:cxnSpLocks/>
          </p:cNvCxnSpPr>
          <p:nvPr userDrawn="1"/>
        </p:nvCxnSpPr>
        <p:spPr>
          <a:xfrm>
            <a:off x="671247" y="2531221"/>
            <a:ext cx="208091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5C76D475-C577-46F3-AE49-D62D8FD8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81" y="948681"/>
            <a:ext cx="4784947" cy="135853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4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E2AB48-6B81-443C-84F0-8098475CA91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E4C7C4-9571-445F-8933-0F25198EC520}"/>
              </a:ext>
            </a:extLst>
          </p:cNvPr>
          <p:cNvGrpSpPr/>
          <p:nvPr userDrawn="1"/>
        </p:nvGrpSpPr>
        <p:grpSpPr>
          <a:xfrm>
            <a:off x="4" y="5490343"/>
            <a:ext cx="12226464" cy="1367657"/>
            <a:chOff x="4" y="2981324"/>
            <a:chExt cx="12226464" cy="136765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F2538E2-1955-4ABC-9B76-D200298C3E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6FEE2BA-38F3-4EAD-9127-79A1262808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34F226C-805A-40FF-9E4F-19D10E6AD1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1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9" r:id="rId7"/>
    <p:sldLayoutId id="214748396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981" y="999276"/>
            <a:ext cx="5103814" cy="1358539"/>
          </a:xfrm>
        </p:spPr>
        <p:txBody>
          <a:bodyPr>
            <a:normAutofit fontScale="90000"/>
          </a:bodyPr>
          <a:lstStyle/>
          <a:p>
            <a:pPr>
              <a:lnSpc>
                <a:spcPts val="4320"/>
              </a:lnSpc>
              <a:spcAft>
                <a:spcPts val="300"/>
              </a:spcAft>
            </a:pPr>
            <a:r>
              <a:rPr lang="en-US" b="1" spc="0" dirty="0"/>
              <a:t>Horizontal Organization Chart SmartArt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A54A7-F44D-43B0-A282-9BE62071553B}"/>
              </a:ext>
            </a:extLst>
          </p:cNvPr>
          <p:cNvSpPr/>
          <p:nvPr/>
        </p:nvSpPr>
        <p:spPr>
          <a:xfrm>
            <a:off x="586981" y="2776397"/>
            <a:ext cx="32642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chemeClr val="tx2"/>
                </a:solidFill>
              </a:rPr>
              <a:t>Lorem ipsum dolor sit amet, consectetur adipiscing elit, sed do eiusmod tempor incididunt ut labore et dolore.</a:t>
            </a:r>
          </a:p>
        </p:txBody>
      </p:sp>
      <p:graphicFrame>
        <p:nvGraphicFramePr>
          <p:cNvPr id="6" name="Content Placeholder 5" descr="Horizontal Organization Char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53747"/>
              </p:ext>
            </p:extLst>
          </p:nvPr>
        </p:nvGraphicFramePr>
        <p:xfrm>
          <a:off x="4442908" y="501502"/>
          <a:ext cx="7162111" cy="585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573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rgbClr val="0F0D29"/>
      </a:dk1>
      <a:lt1>
        <a:srgbClr val="FFFFFF"/>
      </a:lt1>
      <a:dk2>
        <a:srgbClr val="082A75"/>
      </a:dk2>
      <a:lt2>
        <a:srgbClr val="E7E6E6"/>
      </a:lt2>
      <a:accent1>
        <a:srgbClr val="024F75"/>
      </a:accent1>
      <a:accent2>
        <a:srgbClr val="3592CF"/>
      </a:accent2>
      <a:accent3>
        <a:srgbClr val="34ABA2"/>
      </a:accent3>
      <a:accent4>
        <a:srgbClr val="66B2CA"/>
      </a:accent4>
      <a:accent5>
        <a:srgbClr val="E0EFF4"/>
      </a:accent5>
      <a:accent6>
        <a:srgbClr val="34ABA2"/>
      </a:accent6>
      <a:hlink>
        <a:srgbClr val="3592CF"/>
      </a:hlink>
      <a:folHlink>
        <a:srgbClr val="3592CF"/>
      </a:folHlink>
    </a:clrScheme>
    <a:fontScheme name="Custom 2">
      <a:majorFont>
        <a:latin typeface="Century Gothic"/>
        <a:ea typeface=""/>
        <a:cs typeface=""/>
      </a:majorFont>
      <a:minorFont>
        <a:latin typeface="Lucida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4001427_Family tree chart (horizontal-green-white-widescreen)_RVA_v3.potx" id="{4DB5C1B4-DB38-4124-8FB0-35A3DD39D5A4}" vid="{44C14600-5505-44A7-BFF1-35568DB033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CFB681-A2F8-4D5F-B0E0-449D8B0ADA1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D102C43-2E61-4474-B313-D9FFF59651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315CD1-44D9-4C0C-AE71-E1F6823075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Family tree chart (horizontal, green, white, widescreen)</Template>
  <TotalTime>0</TotalTime>
  <Words>59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Lucida Sans</vt:lpstr>
      <vt:lpstr>Retrospect</vt:lpstr>
      <vt:lpstr>Horizontal Organization Chart SmartArt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Organization Chart SmartArt </dc:title>
  <dc:creator>Mohamed</dc:creator>
  <cp:lastModifiedBy>Mohamed</cp:lastModifiedBy>
  <cp:revision>1</cp:revision>
  <dcterms:created xsi:type="dcterms:W3CDTF">2021-03-05T17:09:55Z</dcterms:created>
  <dcterms:modified xsi:type="dcterms:W3CDTF">2021-03-05T17:10:01Z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