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7" r:id="rId5"/>
    <p:sldId id="258" r:id="rId6"/>
    <p:sldId id="259" r:id="rId7"/>
    <p:sldId id="260" r:id="rId8"/>
    <p:sldId id="261" r:id="rId9"/>
    <p:sldId id="262" r:id="rId10"/>
    <p:sldId id="263" r:id="rId11"/>
    <p:sldId id="265" r:id="rId12"/>
    <p:sldId id="264"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6" d="100"/>
          <a:sy n="86" d="100"/>
        </p:scale>
        <p:origin x="562" y="48"/>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392995628877597E-2"/>
          <c:y val="3.0909815071996201E-2"/>
          <c:w val="0.92562513848602002"/>
          <c:h val="0.86878974795596198"/>
        </c:manualLayout>
      </c:layout>
      <c:barChart>
        <c:barDir val="col"/>
        <c:grouping val="clustered"/>
        <c:varyColors val="0"/>
        <c:ser>
          <c:idx val="0"/>
          <c:order val="0"/>
          <c:tx>
            <c:strRef>
              <c:f>Sheet1!$B$1</c:f>
              <c:strCache>
                <c:ptCount val="1"/>
                <c:pt idx="0">
                  <c:v>Lorem ipsum</c:v>
                </c:pt>
              </c:strCache>
            </c:strRef>
          </c:tx>
          <c:spPr>
            <a:solidFill>
              <a:srgbClr val="7BEAD8"/>
            </a:solidFill>
            <a:ln>
              <a:noFill/>
            </a:ln>
            <a:effectLst>
              <a:outerShdw blurRad="190500" sx="102000" sy="102000" algn="ctr" rotWithShape="0">
                <a:prstClr val="black">
                  <a:alpha val="5000"/>
                </a:prstClr>
              </a:outerShdw>
            </a:effectLst>
          </c:spPr>
          <c:invertIfNegative val="0"/>
          <c:dPt>
            <c:idx val="0"/>
            <c:invertIfNegative val="0"/>
            <c:bubble3D val="0"/>
            <c:spPr>
              <a:solidFill>
                <a:srgbClr val="7BEAD8"/>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1-D92F-4C56-B09B-1A8350847F53}"/>
              </c:ext>
            </c:extLst>
          </c:dPt>
          <c:cat>
            <c:strRef>
              <c:f>Sheet1!$A$2:$A$5</c:f>
              <c:strCache>
                <c:ptCount val="4"/>
                <c:pt idx="0">
                  <c:v>Lorem ipsum</c:v>
                </c:pt>
                <c:pt idx="1">
                  <c:v>Lorem ipsum</c:v>
                </c:pt>
                <c:pt idx="2">
                  <c:v>Lorem ipsum</c:v>
                </c:pt>
                <c:pt idx="3">
                  <c:v>Lorem ipsum</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2-D92F-4C56-B09B-1A8350847F53}"/>
            </c:ext>
          </c:extLst>
        </c:ser>
        <c:ser>
          <c:idx val="1"/>
          <c:order val="1"/>
          <c:tx>
            <c:strRef>
              <c:f>Sheet1!$C$1</c:f>
              <c:strCache>
                <c:ptCount val="1"/>
                <c:pt idx="0">
                  <c:v>Lorem ipsum2</c:v>
                </c:pt>
              </c:strCache>
            </c:strRef>
          </c:tx>
          <c:spPr>
            <a:solidFill>
              <a:srgbClr val="6C92E1"/>
            </a:solidFill>
            <a:ln>
              <a:noFill/>
            </a:ln>
            <a:effectLst>
              <a:outerShdw blurRad="190500" sx="102000" sy="102000" algn="ctr" rotWithShape="0">
                <a:prstClr val="black">
                  <a:alpha val="5000"/>
                </a:prstClr>
              </a:outerShdw>
            </a:effectLst>
          </c:spPr>
          <c:invertIfNegative val="0"/>
          <c:dPt>
            <c:idx val="0"/>
            <c:invertIfNegative val="0"/>
            <c:bubble3D val="0"/>
            <c:spPr>
              <a:solidFill>
                <a:srgbClr val="6C92E1"/>
              </a:solidFill>
              <a:ln>
                <a:noFill/>
              </a:ln>
              <a:effectLst>
                <a:outerShdw blurRad="190500" sx="102000" sy="102000" algn="ctr" rotWithShape="0">
                  <a:prstClr val="black">
                    <a:alpha val="5000"/>
                  </a:prstClr>
                </a:outerShdw>
              </a:effectLst>
            </c:spPr>
            <c:extLst>
              <c:ext xmlns:c16="http://schemas.microsoft.com/office/drawing/2014/chart" uri="{C3380CC4-5D6E-409C-BE32-E72D297353CC}">
                <c16:uniqueId val="{00000004-D92F-4C56-B09B-1A8350847F53}"/>
              </c:ext>
            </c:extLst>
          </c:dPt>
          <c:cat>
            <c:strRef>
              <c:f>Sheet1!$A$2:$A$5</c:f>
              <c:strCache>
                <c:ptCount val="4"/>
                <c:pt idx="0">
                  <c:v>Lorem ipsum</c:v>
                </c:pt>
                <c:pt idx="1">
                  <c:v>Lorem ipsum</c:v>
                </c:pt>
                <c:pt idx="2">
                  <c:v>Lorem ipsum</c:v>
                </c:pt>
                <c:pt idx="3">
                  <c:v>Lorem ipsum</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5-D92F-4C56-B09B-1A8350847F53}"/>
            </c:ext>
          </c:extLst>
        </c:ser>
        <c:ser>
          <c:idx val="2"/>
          <c:order val="2"/>
          <c:tx>
            <c:strRef>
              <c:f>Sheet1!$D$1</c:f>
              <c:strCache>
                <c:ptCount val="1"/>
                <c:pt idx="0">
                  <c:v>Lorem ipsum3</c:v>
                </c:pt>
              </c:strCache>
            </c:strRef>
          </c:tx>
          <c:spPr>
            <a:solidFill>
              <a:srgbClr val="872DE5"/>
            </a:solidFill>
            <a:ln>
              <a:noFill/>
            </a:ln>
            <a:effectLst>
              <a:outerShdw blurRad="190500" sx="102000" sy="102000" algn="ctr" rotWithShape="0">
                <a:prstClr val="black">
                  <a:alpha val="5000"/>
                </a:prstClr>
              </a:outerShdw>
            </a:effectLst>
          </c:spPr>
          <c:invertIfNegative val="0"/>
          <c:cat>
            <c:strRef>
              <c:f>Sheet1!$A$2:$A$5</c:f>
              <c:strCache>
                <c:ptCount val="4"/>
                <c:pt idx="0">
                  <c:v>Lorem ipsum</c:v>
                </c:pt>
                <c:pt idx="1">
                  <c:v>Lorem ipsum</c:v>
                </c:pt>
                <c:pt idx="2">
                  <c:v>Lorem ipsum</c:v>
                </c:pt>
                <c:pt idx="3">
                  <c:v>Lorem ipsum</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6-D92F-4C56-B09B-1A8350847F53}"/>
            </c:ext>
          </c:extLst>
        </c:ser>
        <c:dLbls>
          <c:showLegendKey val="0"/>
          <c:showVal val="0"/>
          <c:showCatName val="0"/>
          <c:showSerName val="0"/>
          <c:showPercent val="0"/>
          <c:showBubbleSize val="0"/>
        </c:dLbls>
        <c:gapWidth val="77"/>
        <c:overlap val="-27"/>
        <c:axId val="363395920"/>
        <c:axId val="363397488"/>
      </c:barChart>
      <c:catAx>
        <c:axId val="363395920"/>
        <c:scaling>
          <c:orientation val="minMax"/>
        </c:scaling>
        <c:delete val="0"/>
        <c:axPos val="b"/>
        <c:numFmt formatCode="General" sourceLinked="1"/>
        <c:majorTickMark val="none"/>
        <c:minorTickMark val="none"/>
        <c:tickLblPos val="nextTo"/>
        <c:spPr>
          <a:noFill/>
          <a:ln w="9525" cap="flat" cmpd="sng" algn="ctr">
            <a:solidFill>
              <a:srgbClr val="6971FF"/>
            </a:solidFill>
            <a:round/>
          </a:ln>
          <a:effectLst/>
        </c:spPr>
        <c:txPr>
          <a:bodyPr rot="-60000000" spcFirstLastPara="1" vertOverflow="ellipsis" vert="horz" wrap="square" anchor="ctr" anchorCtr="1"/>
          <a:lstStyle/>
          <a:p>
            <a:pPr>
              <a:defRPr sz="1600" b="0" i="0" u="none" strike="noStrike" kern="1200" baseline="0">
                <a:solidFill>
                  <a:srgbClr val="002060"/>
                </a:solidFill>
                <a:latin typeface="Segoe UI" panose="020B0502040204020203" pitchFamily="34" charset="0"/>
                <a:ea typeface="+mn-ea"/>
                <a:cs typeface="Segoe UI" panose="020B0502040204020203" pitchFamily="34" charset="0"/>
              </a:defRPr>
            </a:pPr>
            <a:endParaRPr lang="en-US"/>
          </a:p>
        </c:txPr>
        <c:crossAx val="363397488"/>
        <c:crosses val="autoZero"/>
        <c:auto val="1"/>
        <c:lblAlgn val="ctr"/>
        <c:lblOffset val="100"/>
        <c:noMultiLvlLbl val="0"/>
      </c:catAx>
      <c:valAx>
        <c:axId val="363397488"/>
        <c:scaling>
          <c:orientation val="minMax"/>
        </c:scaling>
        <c:delete val="0"/>
        <c:axPos val="l"/>
        <c:majorGridlines>
          <c:spPr>
            <a:ln w="9525" cap="flat" cmpd="sng" algn="ctr">
              <a:solidFill>
                <a:schemeClr val="bg1">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rgbClr val="002060"/>
                </a:solidFill>
                <a:latin typeface="+mn-lt"/>
                <a:ea typeface="+mn-ea"/>
                <a:cs typeface="+mn-cs"/>
              </a:defRPr>
            </a:pPr>
            <a:endParaRPr lang="en-US"/>
          </a:p>
        </c:txPr>
        <c:crossAx val="36339592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rgbClr val="7030A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2021-03-05</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2240438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2209875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302609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2021-03-05</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2021-03-05</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descr="This image is an abstract decorative shap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1661993"/>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HUMAN RESOURCES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791651" y="273129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8" name="Subtitle 7">
            <a:extLst>
              <a:ext uri="{FF2B5EF4-FFF2-40B4-BE49-F238E27FC236}">
                <a16:creationId xmlns:a16="http://schemas.microsoft.com/office/drawing/2014/main" id="{B8B14E07-4E46-40AE-A56A-76CAE9528AB3}"/>
              </a:ext>
            </a:extLst>
          </p:cNvPr>
          <p:cNvSpPr>
            <a:spLocks noGrp="1"/>
          </p:cNvSpPr>
          <p:nvPr>
            <p:ph type="subTitle" idx="1"/>
          </p:nvPr>
        </p:nvSpPr>
        <p:spPr/>
        <p:txBody>
          <a:bodyPr/>
          <a:lstStyle/>
          <a:p>
            <a:endParaRPr lang="en-US" dirty="0"/>
          </a:p>
        </p:txBody>
      </p:sp>
      <p:grpSp>
        <p:nvGrpSpPr>
          <p:cNvPr id="21" name="Group 20" descr="This image is a logo that reads &quot;24.&quot; ">
            <a:extLst>
              <a:ext uri="{FF2B5EF4-FFF2-40B4-BE49-F238E27FC236}">
                <a16:creationId xmlns:a16="http://schemas.microsoft.com/office/drawing/2014/main" id="{FBE0CB24-B318-4A75-829C-F2AFFC048326}"/>
              </a:ext>
            </a:extLst>
          </p:cNvPr>
          <p:cNvGrpSpPr/>
          <p:nvPr/>
        </p:nvGrpSpPr>
        <p:grpSpPr>
          <a:xfrm>
            <a:off x="695930" y="587345"/>
            <a:ext cx="530996" cy="530996"/>
            <a:chOff x="1116392" y="531685"/>
            <a:chExt cx="530996" cy="530996"/>
          </a:xfrm>
        </p:grpSpPr>
        <p:sp>
          <p:nvSpPr>
            <p:cNvPr id="22" name="Rectangle: Rounded Corners 21">
              <a:extLst>
                <a:ext uri="{FF2B5EF4-FFF2-40B4-BE49-F238E27FC236}">
                  <a16:creationId xmlns:a16="http://schemas.microsoft.com/office/drawing/2014/main" id="{D6FFCD8A-D531-4D2A-AABF-370BF35DF0FD}"/>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141B387A-E007-4189-8E98-2F8E5B7C9511}"/>
                </a:ext>
              </a:extLst>
            </p:cNvPr>
            <p:cNvGrpSpPr/>
            <p:nvPr/>
          </p:nvGrpSpPr>
          <p:grpSpPr>
            <a:xfrm>
              <a:off x="1225345" y="623888"/>
              <a:ext cx="313090" cy="346590"/>
              <a:chOff x="-2198688" y="-1935162"/>
              <a:chExt cx="1157288" cy="1281111"/>
            </a:xfrm>
          </p:grpSpPr>
          <p:sp>
            <p:nvSpPr>
              <p:cNvPr id="25" name="Freeform 11">
                <a:hlinkClick r:id="rId3"/>
                <a:extLst>
                  <a:ext uri="{FF2B5EF4-FFF2-40B4-BE49-F238E27FC236}">
                    <a16:creationId xmlns:a16="http://schemas.microsoft.com/office/drawing/2014/main" id="{CA3FECAC-E569-460A-8F81-CECE58A61CC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2">
                <a:extLst>
                  <a:ext uri="{FF2B5EF4-FFF2-40B4-BE49-F238E27FC236}">
                    <a16:creationId xmlns:a16="http://schemas.microsoft.com/office/drawing/2014/main" id="{7CB7D654-7384-4C22-9BEF-3BF3A786CE88}"/>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325435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4331033"/>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5358396"/>
            <a:ext cx="3536195" cy="492443"/>
          </a:xfrm>
          <a:prstGeom prst="rect">
            <a:avLst/>
          </a:prstGeom>
        </p:spPr>
        <p:txBody>
          <a:bodyPr wrap="square" lIns="0" tIns="0" rIns="0" bIns="0">
            <a:spAutoFit/>
          </a:bodyPr>
          <a:lstStyle/>
          <a:p>
            <a:r>
              <a:rPr lang="en-US" sz="1600" dirty="0">
                <a:latin typeface="+mj-lt"/>
              </a:rPr>
              <a:t>Lorem ipsum dolor sit amet, consectetur adipiscing elit. </a:t>
            </a:r>
            <a:endParaRPr lang="en-US" sz="1600" i="1" dirty="0">
              <a:solidFill>
                <a:srgbClr val="002060"/>
              </a:solidFill>
              <a:latin typeface="+mj-lt"/>
              <a:cs typeface="Segoe UI" panose="020B0502040204020203" pitchFamily="34" charset="0"/>
            </a:endParaRPr>
          </a:p>
        </p:txBody>
      </p:sp>
      <p:grpSp>
        <p:nvGrpSpPr>
          <p:cNvPr id="5" name="Group 4" descr="This image is an icon of three human beings. ">
            <a:extLst>
              <a:ext uri="{FF2B5EF4-FFF2-40B4-BE49-F238E27FC236}">
                <a16:creationId xmlns:a16="http://schemas.microsoft.com/office/drawing/2014/main" id="{5D1C056A-1D7A-4D89-A2E0-446D9944C6FB}"/>
              </a:ext>
            </a:extLst>
          </p:cNvPr>
          <p:cNvGrpSpPr/>
          <p:nvPr/>
        </p:nvGrpSpPr>
        <p:grpSpPr>
          <a:xfrm>
            <a:off x="791651" y="3549996"/>
            <a:ext cx="569186" cy="530997"/>
            <a:chOff x="-27444701" y="-10180638"/>
            <a:chExt cx="10883901" cy="10153650"/>
          </a:xfrm>
          <a:solidFill>
            <a:schemeClr val="bg1">
              <a:lumMod val="50000"/>
            </a:schemeClr>
          </a:solidFill>
        </p:grpSpPr>
        <p:sp>
          <p:nvSpPr>
            <p:cNvPr id="6" name="Freeform 35">
              <a:extLst>
                <a:ext uri="{FF2B5EF4-FFF2-40B4-BE49-F238E27FC236}">
                  <a16:creationId xmlns:a16="http://schemas.microsoft.com/office/drawing/2014/main" id="{C9FAB44B-F1A9-406C-8DC0-7BC29AA64A5B}"/>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 name="Freeform 36">
              <a:extLst>
                <a:ext uri="{FF2B5EF4-FFF2-40B4-BE49-F238E27FC236}">
                  <a16:creationId xmlns:a16="http://schemas.microsoft.com/office/drawing/2014/main" id="{12B0F9D4-64CB-42CD-88AA-7E8CAD1F1229}"/>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8" name="Freeform 37">
              <a:extLst>
                <a:ext uri="{FF2B5EF4-FFF2-40B4-BE49-F238E27FC236}">
                  <a16:creationId xmlns:a16="http://schemas.microsoft.com/office/drawing/2014/main" id="{0FD5A500-BBCF-4857-86E7-EBF5AA53DDB4}"/>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9" name="Freeform 38">
              <a:extLst>
                <a:ext uri="{FF2B5EF4-FFF2-40B4-BE49-F238E27FC236}">
                  <a16:creationId xmlns:a16="http://schemas.microsoft.com/office/drawing/2014/main" id="{443598C0-BD9C-4522-87F3-C9C8F628EF08}"/>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0" name="Freeform 39">
              <a:extLst>
                <a:ext uri="{FF2B5EF4-FFF2-40B4-BE49-F238E27FC236}">
                  <a16:creationId xmlns:a16="http://schemas.microsoft.com/office/drawing/2014/main" id="{426B4897-8470-4A76-9FA9-4E7CD62BFE0C}"/>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1" name="Freeform 40">
              <a:extLst>
                <a:ext uri="{FF2B5EF4-FFF2-40B4-BE49-F238E27FC236}">
                  <a16:creationId xmlns:a16="http://schemas.microsoft.com/office/drawing/2014/main" id="{08884941-111D-4BB6-BD63-1DA532A17165}"/>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2" name="Freeform 41">
              <a:extLst>
                <a:ext uri="{FF2B5EF4-FFF2-40B4-BE49-F238E27FC236}">
                  <a16:creationId xmlns:a16="http://schemas.microsoft.com/office/drawing/2014/main" id="{0E89D6C0-E5F8-47FF-8190-4361ED77715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3" name="Freeform 42">
              <a:extLst>
                <a:ext uri="{FF2B5EF4-FFF2-40B4-BE49-F238E27FC236}">
                  <a16:creationId xmlns:a16="http://schemas.microsoft.com/office/drawing/2014/main" id="{F2B683ED-11A9-4ED1-A941-C7F0C5096E24}"/>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4" name="Freeform 43">
              <a:extLst>
                <a:ext uri="{FF2B5EF4-FFF2-40B4-BE49-F238E27FC236}">
                  <a16:creationId xmlns:a16="http://schemas.microsoft.com/office/drawing/2014/main" id="{5F24A4C5-7DDA-4711-B85E-9A4348702CB8}"/>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grpSp>
        <p:nvGrpSpPr>
          <p:cNvPr id="19" name="Group 18" descr="This image is a logo that reads &quot;24.&quot; ">
            <a:extLst>
              <a:ext uri="{FF2B5EF4-FFF2-40B4-BE49-F238E27FC236}">
                <a16:creationId xmlns:a16="http://schemas.microsoft.com/office/drawing/2014/main" id="{28514796-5CCE-4908-9069-378D749B8407}"/>
              </a:ext>
            </a:extLst>
          </p:cNvPr>
          <p:cNvGrpSpPr/>
          <p:nvPr/>
        </p:nvGrpSpPr>
        <p:grpSpPr>
          <a:xfrm>
            <a:off x="733192" y="531685"/>
            <a:ext cx="530996" cy="530996"/>
            <a:chOff x="1116392" y="531685"/>
            <a:chExt cx="530996" cy="530996"/>
          </a:xfrm>
        </p:grpSpPr>
        <p:sp>
          <p:nvSpPr>
            <p:cNvPr id="24" name="Rectangle: Rounded Corners 23">
              <a:extLst>
                <a:ext uri="{FF2B5EF4-FFF2-40B4-BE49-F238E27FC236}">
                  <a16:creationId xmlns:a16="http://schemas.microsoft.com/office/drawing/2014/main" id="{3DAFE0C3-ADBF-4568-8971-E7BB1DC18FCF}"/>
                </a:ext>
              </a:extLst>
            </p:cNvPr>
            <p:cNvSpPr/>
            <p:nvPr/>
          </p:nvSpPr>
          <p:spPr>
            <a:xfrm>
              <a:off x="1116392" y="531685"/>
              <a:ext cx="530996" cy="530996"/>
            </a:xfrm>
            <a:prstGeom prst="roundRect">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A6C540A9-B6C9-4A39-B2A9-F8D99AAA7515}"/>
                </a:ext>
              </a:extLst>
            </p:cNvPr>
            <p:cNvGrpSpPr/>
            <p:nvPr/>
          </p:nvGrpSpPr>
          <p:grpSpPr>
            <a:xfrm>
              <a:off x="1225345" y="623888"/>
              <a:ext cx="313090" cy="346590"/>
              <a:chOff x="-2198688" y="-1935162"/>
              <a:chExt cx="1157288" cy="1281111"/>
            </a:xfrm>
          </p:grpSpPr>
          <p:sp>
            <p:nvSpPr>
              <p:cNvPr id="27" name="Freeform 11">
                <a:hlinkClick r:id="rId3"/>
                <a:extLst>
                  <a:ext uri="{FF2B5EF4-FFF2-40B4-BE49-F238E27FC236}">
                    <a16:creationId xmlns:a16="http://schemas.microsoft.com/office/drawing/2014/main" id="{AFF915B9-3BC1-4270-81D2-171636BAF0DD}"/>
                  </a:ext>
                </a:extLst>
              </p:cNvPr>
              <p:cNvSpPr>
                <a:spLocks noEditPoints="1"/>
              </p:cNvSpPr>
              <p:nvPr/>
            </p:nvSpPr>
            <p:spPr bwMode="auto">
              <a:xfrm>
                <a:off x="-1836738" y="-1697038"/>
                <a:ext cx="795338" cy="1042987"/>
              </a:xfrm>
              <a:custGeom>
                <a:avLst/>
                <a:gdLst>
                  <a:gd name="T0" fmla="*/ 76 w 512"/>
                  <a:gd name="T1" fmla="*/ 419 h 673"/>
                  <a:gd name="T2" fmla="*/ 79 w 512"/>
                  <a:gd name="T3" fmla="*/ 412 h 673"/>
                  <a:gd name="T4" fmla="*/ 287 w 512"/>
                  <a:gd name="T5" fmla="*/ 115 h 673"/>
                  <a:gd name="T6" fmla="*/ 294 w 512"/>
                  <a:gd name="T7" fmla="*/ 110 h 673"/>
                  <a:gd name="T8" fmla="*/ 295 w 512"/>
                  <a:gd name="T9" fmla="*/ 110 h 673"/>
                  <a:gd name="T10" fmla="*/ 299 w 512"/>
                  <a:gd name="T11" fmla="*/ 115 h 673"/>
                  <a:gd name="T12" fmla="*/ 299 w 512"/>
                  <a:gd name="T13" fmla="*/ 425 h 673"/>
                  <a:gd name="T14" fmla="*/ 83 w 512"/>
                  <a:gd name="T15" fmla="*/ 425 h 673"/>
                  <a:gd name="T16" fmla="*/ 76 w 512"/>
                  <a:gd name="T17" fmla="*/ 419 h 673"/>
                  <a:gd name="T18" fmla="*/ 304 w 512"/>
                  <a:gd name="T19" fmla="*/ 0 h 673"/>
                  <a:gd name="T20" fmla="*/ 278 w 512"/>
                  <a:gd name="T21" fmla="*/ 14 h 673"/>
                  <a:gd name="T22" fmla="*/ 11 w 512"/>
                  <a:gd name="T23" fmla="*/ 390 h 673"/>
                  <a:gd name="T24" fmla="*/ 0 w 512"/>
                  <a:gd name="T25" fmla="*/ 424 h 673"/>
                  <a:gd name="T26" fmla="*/ 0 w 512"/>
                  <a:gd name="T27" fmla="*/ 458 h 673"/>
                  <a:gd name="T28" fmla="*/ 37 w 512"/>
                  <a:gd name="T29" fmla="*/ 494 h 673"/>
                  <a:gd name="T30" fmla="*/ 298 w 512"/>
                  <a:gd name="T31" fmla="*/ 494 h 673"/>
                  <a:gd name="T32" fmla="*/ 298 w 512"/>
                  <a:gd name="T33" fmla="*/ 655 h 673"/>
                  <a:gd name="T34" fmla="*/ 313 w 512"/>
                  <a:gd name="T35" fmla="*/ 673 h 673"/>
                  <a:gd name="T36" fmla="*/ 365 w 512"/>
                  <a:gd name="T37" fmla="*/ 673 h 673"/>
                  <a:gd name="T38" fmla="*/ 381 w 512"/>
                  <a:gd name="T39" fmla="*/ 655 h 673"/>
                  <a:gd name="T40" fmla="*/ 381 w 512"/>
                  <a:gd name="T41" fmla="*/ 494 h 673"/>
                  <a:gd name="T42" fmla="*/ 494 w 512"/>
                  <a:gd name="T43" fmla="*/ 494 h 673"/>
                  <a:gd name="T44" fmla="*/ 512 w 512"/>
                  <a:gd name="T45" fmla="*/ 477 h 673"/>
                  <a:gd name="T46" fmla="*/ 512 w 512"/>
                  <a:gd name="T47" fmla="*/ 441 h 673"/>
                  <a:gd name="T48" fmla="*/ 494 w 512"/>
                  <a:gd name="T49" fmla="*/ 425 h 673"/>
                  <a:gd name="T50" fmla="*/ 381 w 512"/>
                  <a:gd name="T51" fmla="*/ 425 h 673"/>
                  <a:gd name="T52" fmla="*/ 381 w 512"/>
                  <a:gd name="T53" fmla="*/ 20 h 673"/>
                  <a:gd name="T54" fmla="*/ 357 w 512"/>
                  <a:gd name="T55" fmla="*/ 0 h 673"/>
                  <a:gd name="T56" fmla="*/ 304 w 512"/>
                  <a:gd name="T57"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2" h="673">
                    <a:moveTo>
                      <a:pt x="76" y="419"/>
                    </a:moveTo>
                    <a:cubicBezTo>
                      <a:pt x="76" y="418"/>
                      <a:pt x="77" y="415"/>
                      <a:pt x="79" y="412"/>
                    </a:cubicBezTo>
                    <a:cubicBezTo>
                      <a:pt x="287" y="115"/>
                      <a:pt x="287" y="115"/>
                      <a:pt x="287" y="115"/>
                    </a:cubicBezTo>
                    <a:cubicBezTo>
                      <a:pt x="289" y="112"/>
                      <a:pt x="291" y="110"/>
                      <a:pt x="294" y="110"/>
                    </a:cubicBezTo>
                    <a:cubicBezTo>
                      <a:pt x="295" y="110"/>
                      <a:pt x="295" y="110"/>
                      <a:pt x="295" y="110"/>
                    </a:cubicBezTo>
                    <a:cubicBezTo>
                      <a:pt x="298" y="110"/>
                      <a:pt x="299" y="111"/>
                      <a:pt x="299" y="115"/>
                    </a:cubicBezTo>
                    <a:cubicBezTo>
                      <a:pt x="299" y="425"/>
                      <a:pt x="299" y="425"/>
                      <a:pt x="299" y="425"/>
                    </a:cubicBezTo>
                    <a:cubicBezTo>
                      <a:pt x="83" y="425"/>
                      <a:pt x="83" y="425"/>
                      <a:pt x="83" y="425"/>
                    </a:cubicBezTo>
                    <a:cubicBezTo>
                      <a:pt x="79" y="425"/>
                      <a:pt x="76" y="423"/>
                      <a:pt x="76" y="419"/>
                    </a:cubicBezTo>
                    <a:moveTo>
                      <a:pt x="304" y="0"/>
                    </a:moveTo>
                    <a:cubicBezTo>
                      <a:pt x="289" y="0"/>
                      <a:pt x="282" y="7"/>
                      <a:pt x="278" y="14"/>
                    </a:cubicBezTo>
                    <a:cubicBezTo>
                      <a:pt x="11" y="390"/>
                      <a:pt x="11" y="390"/>
                      <a:pt x="11" y="390"/>
                    </a:cubicBezTo>
                    <a:cubicBezTo>
                      <a:pt x="3" y="401"/>
                      <a:pt x="0" y="412"/>
                      <a:pt x="0" y="424"/>
                    </a:cubicBezTo>
                    <a:cubicBezTo>
                      <a:pt x="0" y="458"/>
                      <a:pt x="0" y="458"/>
                      <a:pt x="0" y="458"/>
                    </a:cubicBezTo>
                    <a:cubicBezTo>
                      <a:pt x="0" y="485"/>
                      <a:pt x="10" y="494"/>
                      <a:pt x="37" y="494"/>
                    </a:cubicBezTo>
                    <a:cubicBezTo>
                      <a:pt x="298" y="494"/>
                      <a:pt x="298" y="494"/>
                      <a:pt x="298" y="494"/>
                    </a:cubicBezTo>
                    <a:cubicBezTo>
                      <a:pt x="298" y="655"/>
                      <a:pt x="298" y="655"/>
                      <a:pt x="298" y="655"/>
                    </a:cubicBezTo>
                    <a:cubicBezTo>
                      <a:pt x="298" y="665"/>
                      <a:pt x="303" y="673"/>
                      <a:pt x="313" y="673"/>
                    </a:cubicBezTo>
                    <a:cubicBezTo>
                      <a:pt x="365" y="673"/>
                      <a:pt x="365" y="673"/>
                      <a:pt x="365" y="673"/>
                    </a:cubicBezTo>
                    <a:cubicBezTo>
                      <a:pt x="375" y="673"/>
                      <a:pt x="381" y="664"/>
                      <a:pt x="381" y="655"/>
                    </a:cubicBezTo>
                    <a:cubicBezTo>
                      <a:pt x="381" y="494"/>
                      <a:pt x="381" y="494"/>
                      <a:pt x="381" y="494"/>
                    </a:cubicBezTo>
                    <a:cubicBezTo>
                      <a:pt x="494" y="494"/>
                      <a:pt x="494" y="494"/>
                      <a:pt x="494" y="494"/>
                    </a:cubicBezTo>
                    <a:cubicBezTo>
                      <a:pt x="504" y="494"/>
                      <a:pt x="512" y="487"/>
                      <a:pt x="512" y="477"/>
                    </a:cubicBezTo>
                    <a:cubicBezTo>
                      <a:pt x="512" y="441"/>
                      <a:pt x="512" y="441"/>
                      <a:pt x="512" y="441"/>
                    </a:cubicBezTo>
                    <a:cubicBezTo>
                      <a:pt x="512" y="431"/>
                      <a:pt x="503" y="425"/>
                      <a:pt x="494" y="425"/>
                    </a:cubicBezTo>
                    <a:cubicBezTo>
                      <a:pt x="381" y="425"/>
                      <a:pt x="381" y="425"/>
                      <a:pt x="381" y="425"/>
                    </a:cubicBezTo>
                    <a:cubicBezTo>
                      <a:pt x="381" y="20"/>
                      <a:pt x="381" y="20"/>
                      <a:pt x="381" y="20"/>
                    </a:cubicBezTo>
                    <a:cubicBezTo>
                      <a:pt x="381" y="6"/>
                      <a:pt x="372" y="0"/>
                      <a:pt x="357" y="0"/>
                    </a:cubicBezTo>
                    <a:lnTo>
                      <a:pt x="3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2">
                <a:extLst>
                  <a:ext uri="{FF2B5EF4-FFF2-40B4-BE49-F238E27FC236}">
                    <a16:creationId xmlns:a16="http://schemas.microsoft.com/office/drawing/2014/main" id="{DD109419-50C7-4E35-AC9A-AE0655C353B9}"/>
                  </a:ext>
                </a:extLst>
              </p:cNvPr>
              <p:cNvSpPr>
                <a:spLocks/>
              </p:cNvSpPr>
              <p:nvPr/>
            </p:nvSpPr>
            <p:spPr bwMode="auto">
              <a:xfrm>
                <a:off x="-2198688" y="-1935162"/>
                <a:ext cx="642938" cy="1001712"/>
              </a:xfrm>
              <a:custGeom>
                <a:avLst/>
                <a:gdLst>
                  <a:gd name="T0" fmla="*/ 27 w 414"/>
                  <a:gd name="T1" fmla="*/ 18 h 647"/>
                  <a:gd name="T2" fmla="*/ 9 w 414"/>
                  <a:gd name="T3" fmla="*/ 33 h 647"/>
                  <a:gd name="T4" fmla="*/ 9 w 414"/>
                  <a:gd name="T5" fmla="*/ 63 h 647"/>
                  <a:gd name="T6" fmla="*/ 24 w 414"/>
                  <a:gd name="T7" fmla="*/ 79 h 647"/>
                  <a:gd name="T8" fmla="*/ 28 w 414"/>
                  <a:gd name="T9" fmla="*/ 79 h 647"/>
                  <a:gd name="T10" fmla="*/ 192 w 414"/>
                  <a:gd name="T11" fmla="*/ 66 h 647"/>
                  <a:gd name="T12" fmla="*/ 332 w 414"/>
                  <a:gd name="T13" fmla="*/ 155 h 647"/>
                  <a:gd name="T14" fmla="*/ 236 w 414"/>
                  <a:gd name="T15" fmla="*/ 275 h 647"/>
                  <a:gd name="T16" fmla="*/ 142 w 414"/>
                  <a:gd name="T17" fmla="*/ 334 h 647"/>
                  <a:gd name="T18" fmla="*/ 0 w 414"/>
                  <a:gd name="T19" fmla="*/ 561 h 647"/>
                  <a:gd name="T20" fmla="*/ 0 w 414"/>
                  <a:gd name="T21" fmla="*/ 631 h 647"/>
                  <a:gd name="T22" fmla="*/ 19 w 414"/>
                  <a:gd name="T23" fmla="*/ 647 h 647"/>
                  <a:gd name="T24" fmla="*/ 387 w 414"/>
                  <a:gd name="T25" fmla="*/ 647 h 647"/>
                  <a:gd name="T26" fmla="*/ 406 w 414"/>
                  <a:gd name="T27" fmla="*/ 632 h 647"/>
                  <a:gd name="T28" fmla="*/ 406 w 414"/>
                  <a:gd name="T29" fmla="*/ 594 h 647"/>
                  <a:gd name="T30" fmla="*/ 387 w 414"/>
                  <a:gd name="T31" fmla="*/ 579 h 647"/>
                  <a:gd name="T32" fmla="*/ 74 w 414"/>
                  <a:gd name="T33" fmla="*/ 579 h 647"/>
                  <a:gd name="T34" fmla="*/ 74 w 414"/>
                  <a:gd name="T35" fmla="*/ 561 h 647"/>
                  <a:gd name="T36" fmla="*/ 204 w 414"/>
                  <a:gd name="T37" fmla="*/ 377 h 647"/>
                  <a:gd name="T38" fmla="*/ 294 w 414"/>
                  <a:gd name="T39" fmla="*/ 321 h 647"/>
                  <a:gd name="T40" fmla="*/ 414 w 414"/>
                  <a:gd name="T41" fmla="*/ 155 h 647"/>
                  <a:gd name="T42" fmla="*/ 192 w 414"/>
                  <a:gd name="T43" fmla="*/ 0 h 647"/>
                  <a:gd name="T44" fmla="*/ 27 w 414"/>
                  <a:gd name="T45" fmla="*/ 18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14" h="647">
                    <a:moveTo>
                      <a:pt x="27" y="18"/>
                    </a:moveTo>
                    <a:cubicBezTo>
                      <a:pt x="18" y="19"/>
                      <a:pt x="9" y="25"/>
                      <a:pt x="9" y="33"/>
                    </a:cubicBezTo>
                    <a:cubicBezTo>
                      <a:pt x="9" y="63"/>
                      <a:pt x="9" y="63"/>
                      <a:pt x="9" y="63"/>
                    </a:cubicBezTo>
                    <a:cubicBezTo>
                      <a:pt x="9" y="73"/>
                      <a:pt x="15" y="79"/>
                      <a:pt x="24" y="79"/>
                    </a:cubicBezTo>
                    <a:cubicBezTo>
                      <a:pt x="28" y="79"/>
                      <a:pt x="28" y="79"/>
                      <a:pt x="28" y="79"/>
                    </a:cubicBezTo>
                    <a:cubicBezTo>
                      <a:pt x="80" y="72"/>
                      <a:pt x="144" y="66"/>
                      <a:pt x="192" y="66"/>
                    </a:cubicBezTo>
                    <a:cubicBezTo>
                      <a:pt x="293" y="66"/>
                      <a:pt x="332" y="93"/>
                      <a:pt x="332" y="155"/>
                    </a:cubicBezTo>
                    <a:cubicBezTo>
                      <a:pt x="332" y="207"/>
                      <a:pt x="313" y="227"/>
                      <a:pt x="236" y="275"/>
                    </a:cubicBezTo>
                    <a:cubicBezTo>
                      <a:pt x="142" y="334"/>
                      <a:pt x="142" y="334"/>
                      <a:pt x="142" y="334"/>
                    </a:cubicBezTo>
                    <a:cubicBezTo>
                      <a:pt x="41" y="397"/>
                      <a:pt x="0" y="471"/>
                      <a:pt x="0" y="561"/>
                    </a:cubicBezTo>
                    <a:cubicBezTo>
                      <a:pt x="0" y="631"/>
                      <a:pt x="0" y="631"/>
                      <a:pt x="0" y="631"/>
                    </a:cubicBezTo>
                    <a:cubicBezTo>
                      <a:pt x="0" y="640"/>
                      <a:pt x="8" y="647"/>
                      <a:pt x="19" y="647"/>
                    </a:cubicBezTo>
                    <a:cubicBezTo>
                      <a:pt x="387" y="647"/>
                      <a:pt x="387" y="647"/>
                      <a:pt x="387" y="647"/>
                    </a:cubicBezTo>
                    <a:cubicBezTo>
                      <a:pt x="398" y="647"/>
                      <a:pt x="406" y="641"/>
                      <a:pt x="406" y="632"/>
                    </a:cubicBezTo>
                    <a:cubicBezTo>
                      <a:pt x="406" y="594"/>
                      <a:pt x="406" y="594"/>
                      <a:pt x="406" y="594"/>
                    </a:cubicBezTo>
                    <a:cubicBezTo>
                      <a:pt x="406" y="584"/>
                      <a:pt x="398" y="579"/>
                      <a:pt x="387" y="579"/>
                    </a:cubicBezTo>
                    <a:cubicBezTo>
                      <a:pt x="74" y="579"/>
                      <a:pt x="74" y="579"/>
                      <a:pt x="74" y="579"/>
                    </a:cubicBezTo>
                    <a:cubicBezTo>
                      <a:pt x="74" y="561"/>
                      <a:pt x="74" y="561"/>
                      <a:pt x="74" y="561"/>
                    </a:cubicBezTo>
                    <a:cubicBezTo>
                      <a:pt x="74" y="486"/>
                      <a:pt x="101" y="442"/>
                      <a:pt x="204" y="377"/>
                    </a:cubicBezTo>
                    <a:cubicBezTo>
                      <a:pt x="294" y="321"/>
                      <a:pt x="294" y="321"/>
                      <a:pt x="294" y="321"/>
                    </a:cubicBezTo>
                    <a:cubicBezTo>
                      <a:pt x="380" y="267"/>
                      <a:pt x="414" y="223"/>
                      <a:pt x="414" y="155"/>
                    </a:cubicBezTo>
                    <a:cubicBezTo>
                      <a:pt x="414" y="49"/>
                      <a:pt x="343" y="0"/>
                      <a:pt x="192" y="0"/>
                    </a:cubicBezTo>
                    <a:cubicBezTo>
                      <a:pt x="137" y="0"/>
                      <a:pt x="74" y="6"/>
                      <a:pt x="27" y="1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235256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733192" y="2044635"/>
            <a:ext cx="4845708"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Editing Data</a:t>
            </a:r>
          </a:p>
        </p:txBody>
      </p:sp>
      <p:sp>
        <p:nvSpPr>
          <p:cNvPr id="4" name="Rectangle 3">
            <a:extLst>
              <a:ext uri="{FF2B5EF4-FFF2-40B4-BE49-F238E27FC236}">
                <a16:creationId xmlns:a16="http://schemas.microsoft.com/office/drawing/2014/main" id="{A9B74FAF-1757-48A8-BBFB-722E8E1D6FA4}"/>
              </a:ext>
            </a:extLst>
          </p:cNvPr>
          <p:cNvSpPr/>
          <p:nvPr/>
        </p:nvSpPr>
        <p:spPr>
          <a:xfrm>
            <a:off x="733192" y="3135016"/>
            <a:ext cx="3536195" cy="984885"/>
          </a:xfrm>
          <a:prstGeom prst="rect">
            <a:avLst/>
          </a:prstGeom>
        </p:spPr>
        <p:txBody>
          <a:bodyPr wrap="square" lIns="0" tIns="0" rIns="0" bIns="0">
            <a:spAutoFit/>
          </a:bodyPr>
          <a:lstStyle/>
          <a:p>
            <a:r>
              <a:rPr lang="en-US" sz="1600" dirty="0">
                <a:solidFill>
                  <a:srgbClr val="002060"/>
                </a:solidFill>
                <a:latin typeface="+mj-lt"/>
                <a:cs typeface="Segoe UI" panose="020B0502040204020203" pitchFamily="34" charset="0"/>
              </a:rPr>
              <a:t>If you would like to edit the data in the graph attached to this template, simply right-click on it and select </a:t>
            </a:r>
            <a:r>
              <a:rPr lang="en-US" sz="1600" i="1" dirty="0">
                <a:solidFill>
                  <a:srgbClr val="002060"/>
                </a:solidFill>
                <a:latin typeface="+mj-lt"/>
                <a:cs typeface="Segoe UI" panose="020B0502040204020203" pitchFamily="34" charset="0"/>
              </a:rPr>
              <a:t>Edit Data in Excel.</a:t>
            </a:r>
            <a:endParaRPr lang="en-US" sz="1600" dirty="0">
              <a:solidFill>
                <a:srgbClr val="002060"/>
              </a:solidFill>
              <a:latin typeface="+mj-lt"/>
              <a:cs typeface="Segoe UI" panose="020B0502040204020203" pitchFamily="34" charset="0"/>
            </a:endParaRPr>
          </a:p>
        </p:txBody>
      </p:sp>
      <p:pic>
        <p:nvPicPr>
          <p:cNvPr id="24" name="Picture 23" descr="This image is of a bar chart and includes a screen about how to edit data in Excel. ">
            <a:extLst>
              <a:ext uri="{FF2B5EF4-FFF2-40B4-BE49-F238E27FC236}">
                <a16:creationId xmlns:a16="http://schemas.microsoft.com/office/drawing/2014/main" id="{021C3A2A-F5EC-F34D-A555-EF7A9D36D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723" y="2044635"/>
            <a:ext cx="5996066" cy="3888921"/>
          </a:xfrm>
          <a:prstGeom prst="rect">
            <a:avLst/>
          </a:prstGeom>
        </p:spPr>
      </p:pic>
      <p:sp>
        <p:nvSpPr>
          <p:cNvPr id="6" name="Title 5" hidden="1">
            <a:extLst>
              <a:ext uri="{FF2B5EF4-FFF2-40B4-BE49-F238E27FC236}">
                <a16:creationId xmlns:a16="http://schemas.microsoft.com/office/drawing/2014/main" id="{369BDDB6-A69A-415D-B73D-D630C736A22A}"/>
              </a:ext>
            </a:extLst>
          </p:cNvPr>
          <p:cNvSpPr>
            <a:spLocks noGrp="1"/>
          </p:cNvSpPr>
          <p:nvPr>
            <p:ph type="title"/>
          </p:nvPr>
        </p:nvSpPr>
        <p:spPr/>
        <p:txBody>
          <a:bodyPr/>
          <a:lstStyle/>
          <a:p>
            <a:r>
              <a:rPr lang="en-US" dirty="0"/>
              <a:t>Human resources slide 11</a:t>
            </a:r>
          </a:p>
        </p:txBody>
      </p:sp>
    </p:spTree>
    <p:extLst>
      <p:ext uri="{BB962C8B-B14F-4D97-AF65-F5344CB8AC3E}">
        <p14:creationId xmlns:p14="http://schemas.microsoft.com/office/powerpoint/2010/main" val="362621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AGENDA</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01583" cy="3742543"/>
            <a:chOff x="518433" y="1692049"/>
            <a:chExt cx="4201583" cy="3742543"/>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492443"/>
              <a:chOff x="518433" y="1851126"/>
              <a:chExt cx="4201583" cy="492443"/>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492443"/>
              <a:chOff x="518433" y="2717554"/>
              <a:chExt cx="4201583" cy="492443"/>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492443"/>
              <a:chOff x="518433" y="3597907"/>
              <a:chExt cx="4201583" cy="492443"/>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492443"/>
              <a:chOff x="518433" y="4478260"/>
              <a:chExt cx="4201583" cy="492443"/>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2AEF5FE-6C45-4BF6-9676-571742C3CDD7}"/>
              </a:ext>
            </a:extLst>
          </p:cNvPr>
          <p:cNvSpPr txBox="1"/>
          <p:nvPr/>
        </p:nvSpPr>
        <p:spPr>
          <a:xfrm>
            <a:off x="689985" y="3615601"/>
            <a:ext cx="3603287" cy="1538883"/>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br>
              <a:rPr lang="en-US" sz="4400" b="1" dirty="0">
                <a:solidFill>
                  <a:srgbClr val="002060"/>
                </a:solidFill>
                <a:latin typeface="Segoe UI" panose="020B0502040204020203" pitchFamily="34" charset="0"/>
                <a:cs typeface="Segoe UI" panose="020B0502040204020203" pitchFamily="34" charset="0"/>
              </a:rPr>
            </a:br>
            <a:r>
              <a:rPr lang="en-US" sz="4400" b="1" dirty="0">
                <a:solidFill>
                  <a:srgbClr val="002060"/>
                </a:solidFill>
                <a:latin typeface="Segoe UI" panose="020B0502040204020203" pitchFamily="34" charset="0"/>
                <a:cs typeface="Segoe UI" panose="020B0502040204020203" pitchFamily="34" charset="0"/>
              </a:rPr>
              <a:t>PLAN</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is text of the printing and typesetting industry. </a:t>
            </a:r>
          </a:p>
        </p:txBody>
      </p:sp>
      <p:sp>
        <p:nvSpPr>
          <p:cNvPr id="5" name="TextBox 4">
            <a:extLst>
              <a:ext uri="{FF2B5EF4-FFF2-40B4-BE49-F238E27FC236}">
                <a16:creationId xmlns:a16="http://schemas.microsoft.com/office/drawing/2014/main" id="{BAD3DD8E-0492-4A48-B06C-F87FA5CFE3C0}"/>
              </a:ext>
            </a:extLst>
          </p:cNvPr>
          <p:cNvSpPr txBox="1"/>
          <p:nvPr/>
        </p:nvSpPr>
        <p:spPr>
          <a:xfrm>
            <a:off x="689985" y="2242036"/>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80%</a:t>
            </a:r>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EMPLOYEES ARE MOTIVATED BY:</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075334" cy="3827676"/>
            <a:chOff x="4711392" y="2125063"/>
            <a:chExt cx="3075333" cy="3827676"/>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92443"/>
              <a:chOff x="5063285" y="2128413"/>
              <a:chExt cx="3067396" cy="492443"/>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92443"/>
              <a:chOff x="5055348" y="2856123"/>
              <a:chExt cx="3075333" cy="492443"/>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92443"/>
              <a:chOff x="5063285" y="3639850"/>
              <a:chExt cx="3067396" cy="492443"/>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92443"/>
              <a:chOff x="5056141" y="4560242"/>
              <a:chExt cx="3074540" cy="492443"/>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492443"/>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Lorem ipsum dolor sit amet, consectetur adipiscing elit. </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65%</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50%</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80%</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246221"/>
              <a:chOff x="4721542" y="5706518"/>
              <a:chExt cx="2998053" cy="246221"/>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564360"/>
            <a:chOff x="8462691" y="1300476"/>
            <a:chExt cx="3047138" cy="4564360"/>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3" name="Rectangle 102">
              <a:extLst>
                <a:ext uri="{FF2B5EF4-FFF2-40B4-BE49-F238E27FC236}">
                  <a16:creationId xmlns:a16="http://schemas.microsoft.com/office/drawing/2014/main" id="{CDAD2E5F-3DBB-47BA-B90E-DDB45972B6AF}"/>
                </a:ext>
              </a:extLst>
            </p:cNvPr>
            <p:cNvSpPr/>
            <p:nvPr/>
          </p:nvSpPr>
          <p:spPr>
            <a:xfrm>
              <a:off x="8483139" y="203403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5" name="Rectangle 104">
              <a:extLst>
                <a:ext uri="{FF2B5EF4-FFF2-40B4-BE49-F238E27FC236}">
                  <a16:creationId xmlns:a16="http://schemas.microsoft.com/office/drawing/2014/main" id="{AD1F5E0B-9D11-43FF-9946-9B61EF9D6E88}"/>
                </a:ext>
              </a:extLst>
            </p:cNvPr>
            <p:cNvSpPr/>
            <p:nvPr/>
          </p:nvSpPr>
          <p:spPr>
            <a:xfrm>
              <a:off x="8483139" y="3633268"/>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107" name="Rectangle 106">
              <a:extLst>
                <a:ext uri="{FF2B5EF4-FFF2-40B4-BE49-F238E27FC236}">
                  <a16:creationId xmlns:a16="http://schemas.microsoft.com/office/drawing/2014/main" id="{D6D9691D-4606-4981-97A5-3BEAC7F0804E}"/>
                </a:ext>
              </a:extLst>
            </p:cNvPr>
            <p:cNvSpPr/>
            <p:nvPr/>
          </p:nvSpPr>
          <p:spPr>
            <a:xfrm>
              <a:off x="8483139" y="5372393"/>
              <a:ext cx="2975669"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spTree>
    <p:extLst>
      <p:ext uri="{BB962C8B-B14F-4D97-AF65-F5344CB8AC3E}">
        <p14:creationId xmlns:p14="http://schemas.microsoft.com/office/powerpoint/2010/main" val="186094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HUMAN RESOURCES </a:t>
            </a:r>
            <a:endParaRPr lang="en-US" sz="2400" dirty="0">
              <a:solidFill>
                <a:srgbClr val="002060"/>
              </a:solidFill>
            </a:endParaRP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81" name="Group 180">
            <a:extLst>
              <a:ext uri="{FF2B5EF4-FFF2-40B4-BE49-F238E27FC236}">
                <a16:creationId xmlns:a16="http://schemas.microsoft.com/office/drawing/2014/main" id="{D14F9816-D761-44CD-80AC-A13A6A2BF4F4}"/>
              </a:ext>
              <a:ext uri="{C183D7F6-B498-43B3-948B-1728B52AA6E4}">
                <adec:decorative xmlns:adec="http://schemas.microsoft.com/office/drawing/2017/decorative" val="1"/>
              </a:ext>
            </a:extLst>
          </p:cNvPr>
          <p:cNvGrpSpPr/>
          <p:nvPr/>
        </p:nvGrpSpPr>
        <p:grpSpPr>
          <a:xfrm>
            <a:off x="2892834" y="3292485"/>
            <a:ext cx="584970" cy="615624"/>
            <a:chOff x="4127500" y="2909888"/>
            <a:chExt cx="330200" cy="315913"/>
          </a:xfrm>
        </p:grpSpPr>
        <p:sp>
          <p:nvSpPr>
            <p:cNvPr id="182" name="Oval 268">
              <a:extLst>
                <a:ext uri="{FF2B5EF4-FFF2-40B4-BE49-F238E27FC236}">
                  <a16:creationId xmlns:a16="http://schemas.microsoft.com/office/drawing/2014/main" id="{8D0C8D9D-E9ED-445E-B175-12C0160A5981}"/>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69">
              <a:extLst>
                <a:ext uri="{FF2B5EF4-FFF2-40B4-BE49-F238E27FC236}">
                  <a16:creationId xmlns:a16="http://schemas.microsoft.com/office/drawing/2014/main" id="{86759DBE-9B84-4D15-8B20-34E76E5F570C}"/>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4" name="Oval 270">
              <a:extLst>
                <a:ext uri="{FF2B5EF4-FFF2-40B4-BE49-F238E27FC236}">
                  <a16:creationId xmlns:a16="http://schemas.microsoft.com/office/drawing/2014/main" id="{0524A632-17BB-4AA9-A49C-41BE94905C3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5" name="Freeform 271">
              <a:extLst>
                <a:ext uri="{FF2B5EF4-FFF2-40B4-BE49-F238E27FC236}">
                  <a16:creationId xmlns:a16="http://schemas.microsoft.com/office/drawing/2014/main" id="{D502FFDD-28F4-4AA4-B259-B57867A0C506}"/>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6" name="Oval 272">
              <a:extLst>
                <a:ext uri="{FF2B5EF4-FFF2-40B4-BE49-F238E27FC236}">
                  <a16:creationId xmlns:a16="http://schemas.microsoft.com/office/drawing/2014/main" id="{074B1DAE-77A3-4CE2-BB5F-6E109DFB6B0C}"/>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273">
              <a:extLst>
                <a:ext uri="{FF2B5EF4-FFF2-40B4-BE49-F238E27FC236}">
                  <a16:creationId xmlns:a16="http://schemas.microsoft.com/office/drawing/2014/main" id="{6F4FD849-C2CF-4E95-92A3-DF3CD12C6031}"/>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8" name="Freeform 274">
              <a:extLst>
                <a:ext uri="{FF2B5EF4-FFF2-40B4-BE49-F238E27FC236}">
                  <a16:creationId xmlns:a16="http://schemas.microsoft.com/office/drawing/2014/main" id="{E95CA879-26B6-4158-84CA-E13BF1DBB28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Freeform 275">
              <a:extLst>
                <a:ext uri="{FF2B5EF4-FFF2-40B4-BE49-F238E27FC236}">
                  <a16:creationId xmlns:a16="http://schemas.microsoft.com/office/drawing/2014/main" id="{E086F5C4-405F-457A-B470-EDF08E80A41A}"/>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Freeform 276">
              <a:extLst>
                <a:ext uri="{FF2B5EF4-FFF2-40B4-BE49-F238E27FC236}">
                  <a16:creationId xmlns:a16="http://schemas.microsoft.com/office/drawing/2014/main" id="{8CDF0588-DA3B-4B0D-BDF8-DE1AF3941577}"/>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4371" y="4157408"/>
            <a:ext cx="1598853" cy="1322865"/>
            <a:chOff x="9695998" y="4157408"/>
            <a:chExt cx="1734002" cy="1322865"/>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2" name="Rectangle 331">
              <a:extLst>
                <a:ext uri="{FF2B5EF4-FFF2-40B4-BE49-F238E27FC236}">
                  <a16:creationId xmlns:a16="http://schemas.microsoft.com/office/drawing/2014/main" id="{779BDC05-BA31-44EF-B695-331F1F3CEBCA}"/>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4628" y="2203556"/>
            <a:ext cx="1598853" cy="1322865"/>
            <a:chOff x="9695998" y="4157408"/>
            <a:chExt cx="1734002" cy="1322865"/>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a:t>
              </a: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594605" cy="1322865"/>
            <a:chOff x="1427303" y="2203556"/>
            <a:chExt cx="1594605" cy="1322865"/>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3033978"/>
              <a:ext cx="1594604" cy="492443"/>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Lorem ipsum dolor sit amet </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86405" y="4157408"/>
            <a:ext cx="1598853" cy="1322865"/>
            <a:chOff x="9695998" y="4157408"/>
            <a:chExt cx="1734002" cy="1322865"/>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738664"/>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4" name="Rectangle 343">
              <a:extLst>
                <a:ext uri="{FF2B5EF4-FFF2-40B4-BE49-F238E27FC236}">
                  <a16:creationId xmlns:a16="http://schemas.microsoft.com/office/drawing/2014/main" id="{2BA0C149-973C-4722-BF48-FF9DE9B8BC55}"/>
                </a:ext>
              </a:extLst>
            </p:cNvPr>
            <p:cNvSpPr/>
            <p:nvPr/>
          </p:nvSpPr>
          <p:spPr>
            <a:xfrm>
              <a:off x="9695998" y="4987830"/>
              <a:ext cx="1729394" cy="492443"/>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Lorem ipsum dolor sit amet </a:t>
              </a:r>
            </a:p>
          </p:txBody>
        </p:sp>
      </p:gr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517853"/>
            <a:chOff x="9379627" y="4410753"/>
            <a:chExt cx="2371352" cy="517853"/>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STRATEGY HUMAN RESOURCES:</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Lorem ipsum dolor sit amet </a:t>
              </a:r>
            </a:p>
          </p:txBody>
        </p:sp>
      </p:grpSp>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Tree>
    <p:extLst>
      <p:ext uri="{BB962C8B-B14F-4D97-AF65-F5344CB8AC3E}">
        <p14:creationId xmlns:p14="http://schemas.microsoft.com/office/powerpoint/2010/main" val="1869736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105">
            <a:extLst>
              <a:ext uri="{FF2B5EF4-FFF2-40B4-BE49-F238E27FC236}">
                <a16:creationId xmlns:a16="http://schemas.microsoft.com/office/drawing/2014/main" id="{3638C06D-F644-4B33-8858-D880F038FAC3}"/>
              </a:ext>
              <a:ext uri="{C183D7F6-B498-43B3-948B-1728B52AA6E4}">
                <adec:decorative xmlns:adec="http://schemas.microsoft.com/office/drawing/2017/decorative" val="1"/>
              </a:ext>
            </a:extLst>
          </p:cNvPr>
          <p:cNvGrpSpPr/>
          <p:nvPr/>
        </p:nvGrpSpPr>
        <p:grpSpPr>
          <a:xfrm>
            <a:off x="723900" y="968477"/>
            <a:ext cx="5372100" cy="4921047"/>
            <a:chOff x="723900" y="968477"/>
            <a:chExt cx="5372100" cy="4921047"/>
          </a:xfrm>
        </p:grpSpPr>
        <p:sp>
          <p:nvSpPr>
            <p:cNvPr id="16" name="Freeform 15">
              <a:extLst>
                <a:ext uri="{FF2B5EF4-FFF2-40B4-BE49-F238E27FC236}">
                  <a16:creationId xmlns:a16="http://schemas.microsoft.com/office/drawing/2014/main" id="{F9F720D8-8BAF-4A0C-B2DC-8A1F1E0B265B}"/>
                </a:ext>
              </a:extLst>
            </p:cNvPr>
            <p:cNvSpPr>
              <a:spLocks/>
            </p:cNvSpPr>
            <p:nvPr/>
          </p:nvSpPr>
          <p:spPr bwMode="auto">
            <a:xfrm>
              <a:off x="723900" y="2968796"/>
              <a:ext cx="2319325" cy="2920728"/>
            </a:xfrm>
            <a:custGeom>
              <a:avLst/>
              <a:gdLst>
                <a:gd name="T0" fmla="*/ 378 w 709"/>
                <a:gd name="T1" fmla="*/ 376 h 893"/>
                <a:gd name="T2" fmla="*/ 198 w 709"/>
                <a:gd name="T3" fmla="*/ 0 h 893"/>
                <a:gd name="T4" fmla="*/ 0 w 709"/>
                <a:gd name="T5" fmla="*/ 397 h 893"/>
                <a:gd name="T6" fmla="*/ 497 w 709"/>
                <a:gd name="T7" fmla="*/ 893 h 893"/>
                <a:gd name="T8" fmla="*/ 709 w 709"/>
                <a:gd name="T9" fmla="*/ 845 h 893"/>
                <a:gd name="T10" fmla="*/ 526 w 709"/>
                <a:gd name="T11" fmla="*/ 485 h 893"/>
                <a:gd name="T12" fmla="*/ 378 w 709"/>
                <a:gd name="T13" fmla="*/ 376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378" y="376"/>
                  </a:moveTo>
                  <a:cubicBezTo>
                    <a:pt x="276" y="273"/>
                    <a:pt x="213" y="142"/>
                    <a:pt x="198" y="0"/>
                  </a:cubicBezTo>
                  <a:cubicBezTo>
                    <a:pt x="78" y="90"/>
                    <a:pt x="0" y="234"/>
                    <a:pt x="0" y="397"/>
                  </a:cubicBezTo>
                  <a:cubicBezTo>
                    <a:pt x="0" y="671"/>
                    <a:pt x="222" y="893"/>
                    <a:pt x="497" y="893"/>
                  </a:cubicBezTo>
                  <a:cubicBezTo>
                    <a:pt x="573" y="893"/>
                    <a:pt x="644" y="876"/>
                    <a:pt x="709" y="845"/>
                  </a:cubicBezTo>
                  <a:cubicBezTo>
                    <a:pt x="609" y="748"/>
                    <a:pt x="545" y="622"/>
                    <a:pt x="526" y="485"/>
                  </a:cubicBezTo>
                  <a:cubicBezTo>
                    <a:pt x="472" y="456"/>
                    <a:pt x="422" y="420"/>
                    <a:pt x="378" y="376"/>
                  </a:cubicBezTo>
                  <a:close/>
                </a:path>
              </a:pathLst>
            </a:custGeom>
            <a:gradFill>
              <a:gsLst>
                <a:gs pos="100000">
                  <a:srgbClr val="7CEFD8"/>
                </a:gs>
                <a:gs pos="92000">
                  <a:srgbClr val="6672E4"/>
                </a:gs>
                <a:gs pos="28000">
                  <a:srgbClr val="882BE5"/>
                </a:gs>
              </a:gsLst>
              <a:lin ang="9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6">
              <a:extLst>
                <a:ext uri="{FF2B5EF4-FFF2-40B4-BE49-F238E27FC236}">
                  <a16:creationId xmlns:a16="http://schemas.microsoft.com/office/drawing/2014/main" id="{BB8E7BA8-3BC1-4755-AE40-0C84D9216B78}"/>
                </a:ext>
              </a:extLst>
            </p:cNvPr>
            <p:cNvSpPr>
              <a:spLocks/>
            </p:cNvSpPr>
            <p:nvPr/>
          </p:nvSpPr>
          <p:spPr bwMode="auto">
            <a:xfrm>
              <a:off x="1856107" y="968477"/>
              <a:ext cx="3107685" cy="1546653"/>
            </a:xfrm>
            <a:custGeom>
              <a:avLst/>
              <a:gdLst>
                <a:gd name="T0" fmla="*/ 475 w 950"/>
                <a:gd name="T1" fmla="*/ 473 h 473"/>
                <a:gd name="T2" fmla="*/ 800 w 950"/>
                <a:gd name="T3" fmla="*/ 382 h 473"/>
                <a:gd name="T4" fmla="*/ 950 w 950"/>
                <a:gd name="T5" fmla="*/ 401 h 473"/>
                <a:gd name="T6" fmla="*/ 826 w 950"/>
                <a:gd name="T7" fmla="*/ 194 h 473"/>
                <a:gd name="T8" fmla="*/ 124 w 950"/>
                <a:gd name="T9" fmla="*/ 194 h 473"/>
                <a:gd name="T10" fmla="*/ 0 w 950"/>
                <a:gd name="T11" fmla="*/ 401 h 473"/>
                <a:gd name="T12" fmla="*/ 151 w 950"/>
                <a:gd name="T13" fmla="*/ 382 h 473"/>
                <a:gd name="T14" fmla="*/ 475 w 950"/>
                <a:gd name="T15" fmla="*/ 473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0" h="473">
                  <a:moveTo>
                    <a:pt x="475" y="473"/>
                  </a:moveTo>
                  <a:cubicBezTo>
                    <a:pt x="572" y="414"/>
                    <a:pt x="685" y="382"/>
                    <a:pt x="800" y="382"/>
                  </a:cubicBezTo>
                  <a:cubicBezTo>
                    <a:pt x="851" y="382"/>
                    <a:pt x="901" y="389"/>
                    <a:pt x="950" y="401"/>
                  </a:cubicBezTo>
                  <a:cubicBezTo>
                    <a:pt x="927" y="325"/>
                    <a:pt x="886" y="253"/>
                    <a:pt x="826" y="194"/>
                  </a:cubicBezTo>
                  <a:cubicBezTo>
                    <a:pt x="632" y="0"/>
                    <a:pt x="318" y="0"/>
                    <a:pt x="124" y="194"/>
                  </a:cubicBezTo>
                  <a:cubicBezTo>
                    <a:pt x="64" y="253"/>
                    <a:pt x="23" y="325"/>
                    <a:pt x="0" y="401"/>
                  </a:cubicBezTo>
                  <a:cubicBezTo>
                    <a:pt x="49" y="389"/>
                    <a:pt x="99" y="382"/>
                    <a:pt x="151" y="382"/>
                  </a:cubicBezTo>
                  <a:cubicBezTo>
                    <a:pt x="266" y="382"/>
                    <a:pt x="378" y="414"/>
                    <a:pt x="475" y="473"/>
                  </a:cubicBezTo>
                  <a:close/>
                </a:path>
              </a:pathLst>
            </a:custGeom>
            <a:gradFill>
              <a:gsLst>
                <a:gs pos="3000">
                  <a:srgbClr val="7CEFD8"/>
                </a:gs>
                <a:gs pos="13000">
                  <a:srgbClr val="6672E4"/>
                </a:gs>
                <a:gs pos="99000">
                  <a:srgbClr val="882BE5"/>
                </a:gs>
              </a:gsLst>
              <a:lin ang="60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a:extLst>
                <a:ext uri="{FF2B5EF4-FFF2-40B4-BE49-F238E27FC236}">
                  <a16:creationId xmlns:a16="http://schemas.microsoft.com/office/drawing/2014/main" id="{C3B6EAAE-1C2D-46EB-A473-3B6078DC2541}"/>
                </a:ext>
              </a:extLst>
            </p:cNvPr>
            <p:cNvSpPr>
              <a:spLocks/>
            </p:cNvSpPr>
            <p:nvPr/>
          </p:nvSpPr>
          <p:spPr bwMode="auto">
            <a:xfrm>
              <a:off x="3776675" y="2968796"/>
              <a:ext cx="2319325" cy="2920728"/>
            </a:xfrm>
            <a:custGeom>
              <a:avLst/>
              <a:gdLst>
                <a:gd name="T0" fmla="*/ 511 w 709"/>
                <a:gd name="T1" fmla="*/ 0 h 893"/>
                <a:gd name="T2" fmla="*/ 331 w 709"/>
                <a:gd name="T3" fmla="*/ 376 h 893"/>
                <a:gd name="T4" fmla="*/ 183 w 709"/>
                <a:gd name="T5" fmla="*/ 485 h 893"/>
                <a:gd name="T6" fmla="*/ 0 w 709"/>
                <a:gd name="T7" fmla="*/ 845 h 893"/>
                <a:gd name="T8" fmla="*/ 213 w 709"/>
                <a:gd name="T9" fmla="*/ 893 h 893"/>
                <a:gd name="T10" fmla="*/ 709 w 709"/>
                <a:gd name="T11" fmla="*/ 397 h 893"/>
                <a:gd name="T12" fmla="*/ 511 w 709"/>
                <a:gd name="T13" fmla="*/ 0 h 893"/>
              </a:gdLst>
              <a:ahLst/>
              <a:cxnLst>
                <a:cxn ang="0">
                  <a:pos x="T0" y="T1"/>
                </a:cxn>
                <a:cxn ang="0">
                  <a:pos x="T2" y="T3"/>
                </a:cxn>
                <a:cxn ang="0">
                  <a:pos x="T4" y="T5"/>
                </a:cxn>
                <a:cxn ang="0">
                  <a:pos x="T6" y="T7"/>
                </a:cxn>
                <a:cxn ang="0">
                  <a:pos x="T8" y="T9"/>
                </a:cxn>
                <a:cxn ang="0">
                  <a:pos x="T10" y="T11"/>
                </a:cxn>
                <a:cxn ang="0">
                  <a:pos x="T12" y="T13"/>
                </a:cxn>
              </a:cxnLst>
              <a:rect l="0" t="0" r="r" b="b"/>
              <a:pathLst>
                <a:path w="709" h="893">
                  <a:moveTo>
                    <a:pt x="511" y="0"/>
                  </a:moveTo>
                  <a:cubicBezTo>
                    <a:pt x="496" y="142"/>
                    <a:pt x="433" y="273"/>
                    <a:pt x="331" y="376"/>
                  </a:cubicBezTo>
                  <a:cubicBezTo>
                    <a:pt x="287" y="420"/>
                    <a:pt x="237" y="456"/>
                    <a:pt x="183" y="485"/>
                  </a:cubicBezTo>
                  <a:cubicBezTo>
                    <a:pt x="164" y="622"/>
                    <a:pt x="100" y="748"/>
                    <a:pt x="0" y="845"/>
                  </a:cubicBezTo>
                  <a:cubicBezTo>
                    <a:pt x="65" y="876"/>
                    <a:pt x="137" y="893"/>
                    <a:pt x="213" y="893"/>
                  </a:cubicBezTo>
                  <a:cubicBezTo>
                    <a:pt x="487" y="893"/>
                    <a:pt x="709" y="671"/>
                    <a:pt x="709" y="397"/>
                  </a:cubicBezTo>
                  <a:cubicBezTo>
                    <a:pt x="709" y="234"/>
                    <a:pt x="631" y="90"/>
                    <a:pt x="511" y="0"/>
                  </a:cubicBezTo>
                  <a:close/>
                </a:path>
              </a:pathLst>
            </a:custGeom>
            <a:gradFill>
              <a:gsLst>
                <a:gs pos="100000">
                  <a:srgbClr val="7CEFD8"/>
                </a:gs>
                <a:gs pos="92000">
                  <a:srgbClr val="6672E4"/>
                </a:gs>
                <a:gs pos="28000">
                  <a:srgbClr val="882BE5"/>
                </a:gs>
              </a:gsLst>
              <a:lin ang="1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8" descr="This image is an icon of three people interacting. ">
              <a:extLst>
                <a:ext uri="{FF2B5EF4-FFF2-40B4-BE49-F238E27FC236}">
                  <a16:creationId xmlns:a16="http://schemas.microsoft.com/office/drawing/2014/main" id="{7BF3ACC0-B381-45FC-900F-55F46E5E7EFD}"/>
                </a:ext>
              </a:extLst>
            </p:cNvPr>
            <p:cNvSpPr>
              <a:spLocks/>
            </p:cNvSpPr>
            <p:nvPr/>
          </p:nvSpPr>
          <p:spPr bwMode="auto">
            <a:xfrm>
              <a:off x="2919022" y="4735092"/>
              <a:ext cx="984471" cy="758291"/>
            </a:xfrm>
            <a:custGeom>
              <a:avLst/>
              <a:gdLst>
                <a:gd name="T0" fmla="*/ 0 w 301"/>
                <a:gd name="T1" fmla="*/ 0 h 232"/>
                <a:gd name="T2" fmla="*/ 150 w 301"/>
                <a:gd name="T3" fmla="*/ 232 h 232"/>
                <a:gd name="T4" fmla="*/ 301 w 301"/>
                <a:gd name="T5" fmla="*/ 0 h 232"/>
                <a:gd name="T6" fmla="*/ 150 w 301"/>
                <a:gd name="T7" fmla="*/ 19 h 232"/>
                <a:gd name="T8" fmla="*/ 0 w 301"/>
                <a:gd name="T9" fmla="*/ 0 h 232"/>
              </a:gdLst>
              <a:ahLst/>
              <a:cxnLst>
                <a:cxn ang="0">
                  <a:pos x="T0" y="T1"/>
                </a:cxn>
                <a:cxn ang="0">
                  <a:pos x="T2" y="T3"/>
                </a:cxn>
                <a:cxn ang="0">
                  <a:pos x="T4" y="T5"/>
                </a:cxn>
                <a:cxn ang="0">
                  <a:pos x="T6" y="T7"/>
                </a:cxn>
                <a:cxn ang="0">
                  <a:pos x="T8" y="T9"/>
                </a:cxn>
              </a:cxnLst>
              <a:rect l="0" t="0" r="r" b="b"/>
              <a:pathLst>
                <a:path w="301" h="232">
                  <a:moveTo>
                    <a:pt x="0" y="0"/>
                  </a:moveTo>
                  <a:cubicBezTo>
                    <a:pt x="27" y="92"/>
                    <a:pt x="80" y="172"/>
                    <a:pt x="150" y="232"/>
                  </a:cubicBezTo>
                  <a:cubicBezTo>
                    <a:pt x="220" y="172"/>
                    <a:pt x="273" y="92"/>
                    <a:pt x="301" y="0"/>
                  </a:cubicBezTo>
                  <a:cubicBezTo>
                    <a:pt x="252" y="13"/>
                    <a:pt x="201" y="19"/>
                    <a:pt x="150" y="19"/>
                  </a:cubicBezTo>
                  <a:cubicBezTo>
                    <a:pt x="99" y="19"/>
                    <a:pt x="49" y="13"/>
                    <a:pt x="0" y="0"/>
                  </a:cubicBezTo>
                  <a:close/>
                </a:path>
              </a:pathLst>
            </a:custGeom>
            <a:gradFill>
              <a:gsLst>
                <a:gs pos="100000">
                  <a:srgbClr val="7CEFD8"/>
                </a:gs>
                <a:gs pos="42000">
                  <a:srgbClr val="6672E4"/>
                </a:gs>
                <a:gs pos="0">
                  <a:srgbClr val="882BE5"/>
                </a:gs>
              </a:gsLst>
              <a:lin ang="5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9" descr="This image is an icon of three people and a symbol that represents connection to the internet.">
              <a:extLst>
                <a:ext uri="{FF2B5EF4-FFF2-40B4-BE49-F238E27FC236}">
                  <a16:creationId xmlns:a16="http://schemas.microsoft.com/office/drawing/2014/main" id="{9E41B0EC-DA27-4BF7-891C-FC6D7EF3CCFF}"/>
                </a:ext>
              </a:extLst>
            </p:cNvPr>
            <p:cNvSpPr>
              <a:spLocks/>
            </p:cNvSpPr>
            <p:nvPr/>
          </p:nvSpPr>
          <p:spPr bwMode="auto">
            <a:xfrm>
              <a:off x="3776675" y="2641947"/>
              <a:ext cx="1260332" cy="1406761"/>
            </a:xfrm>
            <a:custGeom>
              <a:avLst/>
              <a:gdLst>
                <a:gd name="T0" fmla="*/ 239 w 385"/>
                <a:gd name="T1" fmla="*/ 384 h 430"/>
                <a:gd name="T2" fmla="*/ 385 w 385"/>
                <a:gd name="T3" fmla="*/ 31 h 430"/>
                <a:gd name="T4" fmla="*/ 213 w 385"/>
                <a:gd name="T5" fmla="*/ 0 h 430"/>
                <a:gd name="T6" fmla="*/ 0 w 385"/>
                <a:gd name="T7" fmla="*/ 48 h 430"/>
                <a:gd name="T8" fmla="*/ 186 w 385"/>
                <a:gd name="T9" fmla="*/ 430 h 430"/>
                <a:gd name="T10" fmla="*/ 239 w 385"/>
                <a:gd name="T11" fmla="*/ 384 h 430"/>
              </a:gdLst>
              <a:ahLst/>
              <a:cxnLst>
                <a:cxn ang="0">
                  <a:pos x="T0" y="T1"/>
                </a:cxn>
                <a:cxn ang="0">
                  <a:pos x="T2" y="T3"/>
                </a:cxn>
                <a:cxn ang="0">
                  <a:pos x="T4" y="T5"/>
                </a:cxn>
                <a:cxn ang="0">
                  <a:pos x="T6" y="T7"/>
                </a:cxn>
                <a:cxn ang="0">
                  <a:pos x="T8" y="T9"/>
                </a:cxn>
                <a:cxn ang="0">
                  <a:pos x="T10" y="T11"/>
                </a:cxn>
              </a:cxnLst>
              <a:rect l="0" t="0" r="r" b="b"/>
              <a:pathLst>
                <a:path w="385" h="430">
                  <a:moveTo>
                    <a:pt x="239" y="384"/>
                  </a:moveTo>
                  <a:cubicBezTo>
                    <a:pt x="337" y="286"/>
                    <a:pt x="385" y="159"/>
                    <a:pt x="385" y="31"/>
                  </a:cubicBezTo>
                  <a:cubicBezTo>
                    <a:pt x="331" y="11"/>
                    <a:pt x="273" y="0"/>
                    <a:pt x="213" y="0"/>
                  </a:cubicBezTo>
                  <a:cubicBezTo>
                    <a:pt x="137" y="0"/>
                    <a:pt x="65" y="17"/>
                    <a:pt x="0" y="48"/>
                  </a:cubicBezTo>
                  <a:cubicBezTo>
                    <a:pt x="105" y="150"/>
                    <a:pt x="171" y="285"/>
                    <a:pt x="186" y="430"/>
                  </a:cubicBezTo>
                  <a:cubicBezTo>
                    <a:pt x="205" y="416"/>
                    <a:pt x="222" y="400"/>
                    <a:pt x="239" y="384"/>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 descr="This image is an icon of three people and a globe.">
              <a:extLst>
                <a:ext uri="{FF2B5EF4-FFF2-40B4-BE49-F238E27FC236}">
                  <a16:creationId xmlns:a16="http://schemas.microsoft.com/office/drawing/2014/main" id="{BDEE62C1-79C7-4BD6-99A1-2466D37A5EB4}"/>
                </a:ext>
              </a:extLst>
            </p:cNvPr>
            <p:cNvSpPr>
              <a:spLocks/>
            </p:cNvSpPr>
            <p:nvPr/>
          </p:nvSpPr>
          <p:spPr bwMode="auto">
            <a:xfrm>
              <a:off x="1784200" y="2641947"/>
              <a:ext cx="1259024" cy="1402839"/>
            </a:xfrm>
            <a:custGeom>
              <a:avLst/>
              <a:gdLst>
                <a:gd name="T0" fmla="*/ 173 w 385"/>
                <a:gd name="T1" fmla="*/ 0 h 429"/>
                <a:gd name="T2" fmla="*/ 1 w 385"/>
                <a:gd name="T3" fmla="*/ 31 h 429"/>
                <a:gd name="T4" fmla="*/ 146 w 385"/>
                <a:gd name="T5" fmla="*/ 384 h 429"/>
                <a:gd name="T6" fmla="*/ 199 w 385"/>
                <a:gd name="T7" fmla="*/ 429 h 429"/>
                <a:gd name="T8" fmla="*/ 385 w 385"/>
                <a:gd name="T9" fmla="*/ 48 h 429"/>
                <a:gd name="T10" fmla="*/ 173 w 385"/>
                <a:gd name="T11" fmla="*/ 0 h 429"/>
              </a:gdLst>
              <a:ahLst/>
              <a:cxnLst>
                <a:cxn ang="0">
                  <a:pos x="T0" y="T1"/>
                </a:cxn>
                <a:cxn ang="0">
                  <a:pos x="T2" y="T3"/>
                </a:cxn>
                <a:cxn ang="0">
                  <a:pos x="T4" y="T5"/>
                </a:cxn>
                <a:cxn ang="0">
                  <a:pos x="T6" y="T7"/>
                </a:cxn>
                <a:cxn ang="0">
                  <a:pos x="T8" y="T9"/>
                </a:cxn>
                <a:cxn ang="0">
                  <a:pos x="T10" y="T11"/>
                </a:cxn>
              </a:cxnLst>
              <a:rect l="0" t="0" r="r" b="b"/>
              <a:pathLst>
                <a:path w="385" h="429">
                  <a:moveTo>
                    <a:pt x="173" y="0"/>
                  </a:moveTo>
                  <a:cubicBezTo>
                    <a:pt x="112" y="0"/>
                    <a:pt x="54" y="11"/>
                    <a:pt x="1" y="31"/>
                  </a:cubicBezTo>
                  <a:cubicBezTo>
                    <a:pt x="0" y="159"/>
                    <a:pt x="49" y="286"/>
                    <a:pt x="146" y="384"/>
                  </a:cubicBezTo>
                  <a:cubicBezTo>
                    <a:pt x="163" y="400"/>
                    <a:pt x="181" y="416"/>
                    <a:pt x="199" y="429"/>
                  </a:cubicBezTo>
                  <a:cubicBezTo>
                    <a:pt x="215" y="285"/>
                    <a:pt x="280" y="150"/>
                    <a:pt x="385" y="48"/>
                  </a:cubicBezTo>
                  <a:cubicBezTo>
                    <a:pt x="320" y="17"/>
                    <a:pt x="249" y="0"/>
                    <a:pt x="173" y="0"/>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1" descr="This image is an icon of four people interacting. ">
              <a:extLst>
                <a:ext uri="{FF2B5EF4-FFF2-40B4-BE49-F238E27FC236}">
                  <a16:creationId xmlns:a16="http://schemas.microsoft.com/office/drawing/2014/main" id="{C8436027-C518-481B-BDB7-763A96442B5F}"/>
                </a:ext>
              </a:extLst>
            </p:cNvPr>
            <p:cNvSpPr>
              <a:spLocks/>
            </p:cNvSpPr>
            <p:nvPr/>
          </p:nvSpPr>
          <p:spPr bwMode="auto">
            <a:xfrm>
              <a:off x="2847115" y="3038089"/>
              <a:ext cx="1125670" cy="1333546"/>
            </a:xfrm>
            <a:custGeom>
              <a:avLst/>
              <a:gdLst>
                <a:gd name="T0" fmla="*/ 344 w 344"/>
                <a:gd name="T1" fmla="*/ 376 h 408"/>
                <a:gd name="T2" fmla="*/ 344 w 344"/>
                <a:gd name="T3" fmla="*/ 377 h 408"/>
                <a:gd name="T4" fmla="*/ 323 w 344"/>
                <a:gd name="T5" fmla="*/ 385 h 408"/>
                <a:gd name="T6" fmla="*/ 282 w 344"/>
                <a:gd name="T7" fmla="*/ 396 h 408"/>
                <a:gd name="T8" fmla="*/ 277 w 344"/>
                <a:gd name="T9" fmla="*/ 397 h 408"/>
                <a:gd name="T10" fmla="*/ 218 w 344"/>
                <a:gd name="T11" fmla="*/ 406 h 408"/>
                <a:gd name="T12" fmla="*/ 217 w 344"/>
                <a:gd name="T13" fmla="*/ 406 h 408"/>
                <a:gd name="T14" fmla="*/ 214 w 344"/>
                <a:gd name="T15" fmla="*/ 406 h 408"/>
                <a:gd name="T16" fmla="*/ 172 w 344"/>
                <a:gd name="T17" fmla="*/ 408 h 408"/>
                <a:gd name="T18" fmla="*/ 128 w 344"/>
                <a:gd name="T19" fmla="*/ 406 h 408"/>
                <a:gd name="T20" fmla="*/ 127 w 344"/>
                <a:gd name="T21" fmla="*/ 406 h 408"/>
                <a:gd name="T22" fmla="*/ 64 w 344"/>
                <a:gd name="T23" fmla="*/ 396 h 408"/>
                <a:gd name="T24" fmla="*/ 62 w 344"/>
                <a:gd name="T25" fmla="*/ 396 h 408"/>
                <a:gd name="T26" fmla="*/ 0 w 344"/>
                <a:gd name="T27" fmla="*/ 377 h 408"/>
                <a:gd name="T28" fmla="*/ 0 w 344"/>
                <a:gd name="T29" fmla="*/ 376 h 408"/>
                <a:gd name="T30" fmla="*/ 4 w 344"/>
                <a:gd name="T31" fmla="*/ 313 h 408"/>
                <a:gd name="T32" fmla="*/ 17 w 344"/>
                <a:gd name="T33" fmla="*/ 249 h 408"/>
                <a:gd name="T34" fmla="*/ 86 w 344"/>
                <a:gd name="T35" fmla="*/ 97 h 408"/>
                <a:gd name="T36" fmla="*/ 126 w 344"/>
                <a:gd name="T37" fmla="*/ 46 h 408"/>
                <a:gd name="T38" fmla="*/ 172 w 344"/>
                <a:gd name="T39" fmla="*/ 0 h 408"/>
                <a:gd name="T40" fmla="*/ 218 w 344"/>
                <a:gd name="T41" fmla="*/ 46 h 408"/>
                <a:gd name="T42" fmla="*/ 258 w 344"/>
                <a:gd name="T43" fmla="*/ 97 h 408"/>
                <a:gd name="T44" fmla="*/ 327 w 344"/>
                <a:gd name="T45" fmla="*/ 249 h 408"/>
                <a:gd name="T46" fmla="*/ 340 w 344"/>
                <a:gd name="T47" fmla="*/ 313 h 408"/>
                <a:gd name="T48" fmla="*/ 344 w 344"/>
                <a:gd name="T49" fmla="*/ 3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4" h="408">
                  <a:moveTo>
                    <a:pt x="344" y="376"/>
                  </a:moveTo>
                  <a:cubicBezTo>
                    <a:pt x="344" y="377"/>
                    <a:pt x="344" y="377"/>
                    <a:pt x="344" y="377"/>
                  </a:cubicBezTo>
                  <a:cubicBezTo>
                    <a:pt x="337" y="380"/>
                    <a:pt x="330" y="382"/>
                    <a:pt x="323" y="385"/>
                  </a:cubicBezTo>
                  <a:cubicBezTo>
                    <a:pt x="309" y="389"/>
                    <a:pt x="296" y="393"/>
                    <a:pt x="282" y="396"/>
                  </a:cubicBezTo>
                  <a:cubicBezTo>
                    <a:pt x="280" y="396"/>
                    <a:pt x="279" y="396"/>
                    <a:pt x="277" y="397"/>
                  </a:cubicBezTo>
                  <a:cubicBezTo>
                    <a:pt x="258" y="401"/>
                    <a:pt x="238" y="404"/>
                    <a:pt x="218" y="406"/>
                  </a:cubicBezTo>
                  <a:cubicBezTo>
                    <a:pt x="217" y="406"/>
                    <a:pt x="217" y="406"/>
                    <a:pt x="217" y="406"/>
                  </a:cubicBezTo>
                  <a:cubicBezTo>
                    <a:pt x="216" y="406"/>
                    <a:pt x="215" y="406"/>
                    <a:pt x="214" y="406"/>
                  </a:cubicBezTo>
                  <a:cubicBezTo>
                    <a:pt x="200" y="407"/>
                    <a:pt x="186" y="408"/>
                    <a:pt x="172" y="408"/>
                  </a:cubicBezTo>
                  <a:cubicBezTo>
                    <a:pt x="158" y="408"/>
                    <a:pt x="143" y="407"/>
                    <a:pt x="128" y="406"/>
                  </a:cubicBezTo>
                  <a:cubicBezTo>
                    <a:pt x="128" y="406"/>
                    <a:pt x="127" y="406"/>
                    <a:pt x="127" y="406"/>
                  </a:cubicBezTo>
                  <a:cubicBezTo>
                    <a:pt x="106" y="404"/>
                    <a:pt x="85" y="401"/>
                    <a:pt x="64" y="396"/>
                  </a:cubicBezTo>
                  <a:cubicBezTo>
                    <a:pt x="63" y="396"/>
                    <a:pt x="63" y="396"/>
                    <a:pt x="62" y="396"/>
                  </a:cubicBezTo>
                  <a:cubicBezTo>
                    <a:pt x="41" y="391"/>
                    <a:pt x="21" y="385"/>
                    <a:pt x="0" y="377"/>
                  </a:cubicBezTo>
                  <a:cubicBezTo>
                    <a:pt x="0" y="376"/>
                    <a:pt x="0" y="376"/>
                    <a:pt x="0" y="376"/>
                  </a:cubicBezTo>
                  <a:cubicBezTo>
                    <a:pt x="0" y="354"/>
                    <a:pt x="2" y="333"/>
                    <a:pt x="4" y="313"/>
                  </a:cubicBezTo>
                  <a:cubicBezTo>
                    <a:pt x="7" y="291"/>
                    <a:pt x="11" y="270"/>
                    <a:pt x="17" y="249"/>
                  </a:cubicBezTo>
                  <a:cubicBezTo>
                    <a:pt x="31" y="194"/>
                    <a:pt x="55" y="143"/>
                    <a:pt x="86" y="97"/>
                  </a:cubicBezTo>
                  <a:cubicBezTo>
                    <a:pt x="98" y="79"/>
                    <a:pt x="112" y="62"/>
                    <a:pt x="126" y="46"/>
                  </a:cubicBezTo>
                  <a:cubicBezTo>
                    <a:pt x="140" y="29"/>
                    <a:pt x="156" y="14"/>
                    <a:pt x="172" y="0"/>
                  </a:cubicBezTo>
                  <a:cubicBezTo>
                    <a:pt x="188" y="14"/>
                    <a:pt x="204" y="29"/>
                    <a:pt x="218" y="46"/>
                  </a:cubicBezTo>
                  <a:cubicBezTo>
                    <a:pt x="233" y="62"/>
                    <a:pt x="246" y="79"/>
                    <a:pt x="258" y="97"/>
                  </a:cubicBezTo>
                  <a:cubicBezTo>
                    <a:pt x="289" y="143"/>
                    <a:pt x="313" y="194"/>
                    <a:pt x="327" y="249"/>
                  </a:cubicBezTo>
                  <a:cubicBezTo>
                    <a:pt x="333" y="270"/>
                    <a:pt x="337" y="291"/>
                    <a:pt x="340" y="313"/>
                  </a:cubicBezTo>
                  <a:cubicBezTo>
                    <a:pt x="343" y="333"/>
                    <a:pt x="344" y="354"/>
                    <a:pt x="344" y="376"/>
                  </a:cubicBezTo>
                  <a:close/>
                </a:path>
              </a:pathLst>
            </a:custGeom>
            <a:gradFill>
              <a:gsLst>
                <a:gs pos="0">
                  <a:srgbClr val="7CEFD8"/>
                </a:gs>
                <a:gs pos="71000">
                  <a:srgbClr val="6672E4"/>
                </a:gs>
                <a:gs pos="100000">
                  <a:srgbClr val="882BE5"/>
                </a:gs>
              </a:gsLst>
              <a:lin ang="5400000" scaled="1"/>
            </a:gradFill>
            <a:ln w="12700" cap="flat">
              <a:noFill/>
              <a:prstDash val="solid"/>
              <a:miter lim="800000"/>
              <a:headEnd/>
              <a:tailEnd/>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TextBox 23">
              <a:extLst>
                <a:ext uri="{FF2B5EF4-FFF2-40B4-BE49-F238E27FC236}">
                  <a16:creationId xmlns:a16="http://schemas.microsoft.com/office/drawing/2014/main" id="{76037B9F-F7D4-490B-B8D1-723E759320EF}"/>
                </a:ext>
              </a:extLst>
            </p:cNvPr>
            <p:cNvSpPr txBox="1"/>
            <p:nvPr/>
          </p:nvSpPr>
          <p:spPr>
            <a:xfrm>
              <a:off x="3162299" y="3906330"/>
              <a:ext cx="495302" cy="323165"/>
            </a:xfrm>
            <a:prstGeom prst="rect">
              <a:avLst/>
            </a:prstGeom>
            <a:noFill/>
          </p:spPr>
          <p:txBody>
            <a:bodyPr wrap="square" lIns="0" tIns="0" rIns="0" bIns="0" rtlCol="0">
              <a:spAutoFit/>
            </a:bodyPr>
            <a:lstStyle/>
            <a:p>
              <a:pPr algn="ctr"/>
              <a:r>
                <a:rPr lang="en-US" sz="1200" dirty="0">
                  <a:solidFill>
                    <a:schemeClr val="bg1"/>
                  </a:solidFill>
                </a:rPr>
                <a:t>HR</a:t>
              </a:r>
              <a:br>
                <a:rPr lang="en-US" sz="1200" dirty="0">
                  <a:solidFill>
                    <a:schemeClr val="bg1"/>
                  </a:solidFill>
                </a:rPr>
              </a:br>
              <a:r>
                <a:rPr lang="en-US" sz="900" dirty="0">
                  <a:solidFill>
                    <a:schemeClr val="bg1"/>
                  </a:solidFill>
                </a:rPr>
                <a:t>PLAN</a:t>
              </a:r>
              <a:endParaRPr lang="en-US" sz="1200" dirty="0">
                <a:solidFill>
                  <a:schemeClr val="bg1"/>
                </a:solidFill>
              </a:endParaRPr>
            </a:p>
          </p:txBody>
        </p:sp>
        <p:grpSp>
          <p:nvGrpSpPr>
            <p:cNvPr id="90" name="Group 89">
              <a:extLst>
                <a:ext uri="{FF2B5EF4-FFF2-40B4-BE49-F238E27FC236}">
                  <a16:creationId xmlns:a16="http://schemas.microsoft.com/office/drawing/2014/main" id="{732C0092-A5BE-4296-9B7E-73CA9D6A0C92}"/>
                </a:ext>
              </a:extLst>
            </p:cNvPr>
            <p:cNvGrpSpPr/>
            <p:nvPr/>
          </p:nvGrpSpPr>
          <p:grpSpPr>
            <a:xfrm>
              <a:off x="3260907" y="3450123"/>
              <a:ext cx="330200" cy="346075"/>
              <a:chOff x="2686050" y="2895601"/>
              <a:chExt cx="330200" cy="346075"/>
            </a:xfrm>
          </p:grpSpPr>
          <p:sp>
            <p:nvSpPr>
              <p:cNvPr id="91" name="Oval 309">
                <a:extLst>
                  <a:ext uri="{FF2B5EF4-FFF2-40B4-BE49-F238E27FC236}">
                    <a16:creationId xmlns:a16="http://schemas.microsoft.com/office/drawing/2014/main" id="{322943C5-DF07-4D19-80BE-A092E8DCDBC1}"/>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310">
                <a:extLst>
                  <a:ext uri="{FF2B5EF4-FFF2-40B4-BE49-F238E27FC236}">
                    <a16:creationId xmlns:a16="http://schemas.microsoft.com/office/drawing/2014/main" id="{AD6217C9-47FE-4784-97F3-BB1CEF6B0683}"/>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Oval 311">
                <a:extLst>
                  <a:ext uri="{FF2B5EF4-FFF2-40B4-BE49-F238E27FC236}">
                    <a16:creationId xmlns:a16="http://schemas.microsoft.com/office/drawing/2014/main" id="{145614E0-2CF6-4018-A29C-347103CC19DE}"/>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312">
                <a:extLst>
                  <a:ext uri="{FF2B5EF4-FFF2-40B4-BE49-F238E27FC236}">
                    <a16:creationId xmlns:a16="http://schemas.microsoft.com/office/drawing/2014/main" id="{C15930DF-7C04-43B8-94F3-9A62A91A334C}"/>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Oval 313">
                <a:extLst>
                  <a:ext uri="{FF2B5EF4-FFF2-40B4-BE49-F238E27FC236}">
                    <a16:creationId xmlns:a16="http://schemas.microsoft.com/office/drawing/2014/main" id="{C37FB908-4B07-487A-8AE5-2C93E1AF86B4}"/>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314">
                <a:extLst>
                  <a:ext uri="{FF2B5EF4-FFF2-40B4-BE49-F238E27FC236}">
                    <a16:creationId xmlns:a16="http://schemas.microsoft.com/office/drawing/2014/main" id="{B3C647A5-00EF-45D7-A795-5CC541EFF1F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Oval 315">
                <a:extLst>
                  <a:ext uri="{FF2B5EF4-FFF2-40B4-BE49-F238E27FC236}">
                    <a16:creationId xmlns:a16="http://schemas.microsoft.com/office/drawing/2014/main" id="{8E007759-5FF7-4D0A-A475-0EAD05E962C7}"/>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316">
                <a:extLst>
                  <a:ext uri="{FF2B5EF4-FFF2-40B4-BE49-F238E27FC236}">
                    <a16:creationId xmlns:a16="http://schemas.microsoft.com/office/drawing/2014/main" id="{42BF9E91-C3D1-479E-A251-AD54A926B6D3}"/>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Oval 317">
                <a:extLst>
                  <a:ext uri="{FF2B5EF4-FFF2-40B4-BE49-F238E27FC236}">
                    <a16:creationId xmlns:a16="http://schemas.microsoft.com/office/drawing/2014/main" id="{FE52E745-A552-4F06-9535-C6C622D93F35}"/>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318">
                <a:extLst>
                  <a:ext uri="{FF2B5EF4-FFF2-40B4-BE49-F238E27FC236}">
                    <a16:creationId xmlns:a16="http://schemas.microsoft.com/office/drawing/2014/main" id="{A9F3F5BA-CD89-43EF-82A6-14201A89D8AC}"/>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319">
                <a:extLst>
                  <a:ext uri="{FF2B5EF4-FFF2-40B4-BE49-F238E27FC236}">
                    <a16:creationId xmlns:a16="http://schemas.microsoft.com/office/drawing/2014/main" id="{0C1B8AEB-E335-4D8B-8846-5975E8B3D487}"/>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320">
                <a:extLst>
                  <a:ext uri="{FF2B5EF4-FFF2-40B4-BE49-F238E27FC236}">
                    <a16:creationId xmlns:a16="http://schemas.microsoft.com/office/drawing/2014/main" id="{625F2B4F-F75B-4093-862F-865FC16ABC82}"/>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a:extLst>
                <a:ext uri="{FF2B5EF4-FFF2-40B4-BE49-F238E27FC236}">
                  <a16:creationId xmlns:a16="http://schemas.microsoft.com/office/drawing/2014/main" id="{B1E38458-8F3E-4314-9FA8-DC2B0EBB7E33}"/>
                </a:ext>
              </a:extLst>
            </p:cNvPr>
            <p:cNvGrpSpPr/>
            <p:nvPr/>
          </p:nvGrpSpPr>
          <p:grpSpPr>
            <a:xfrm>
              <a:off x="3211694" y="4933877"/>
              <a:ext cx="346075" cy="346075"/>
              <a:chOff x="3398838" y="2895601"/>
              <a:chExt cx="346075" cy="346075"/>
            </a:xfrm>
          </p:grpSpPr>
          <p:sp>
            <p:nvSpPr>
              <p:cNvPr id="75" name="Freeform 49">
                <a:extLst>
                  <a:ext uri="{FF2B5EF4-FFF2-40B4-BE49-F238E27FC236}">
                    <a16:creationId xmlns:a16="http://schemas.microsoft.com/office/drawing/2014/main" id="{52F6AE15-148B-4DD3-9B33-E89085198CA5}"/>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50">
                <a:extLst>
                  <a:ext uri="{FF2B5EF4-FFF2-40B4-BE49-F238E27FC236}">
                    <a16:creationId xmlns:a16="http://schemas.microsoft.com/office/drawing/2014/main" id="{B7DF1EA3-5709-492C-BABE-F390B608BAC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7" name="Oval 51">
                <a:extLst>
                  <a:ext uri="{FF2B5EF4-FFF2-40B4-BE49-F238E27FC236}">
                    <a16:creationId xmlns:a16="http://schemas.microsoft.com/office/drawing/2014/main" id="{964C8E4A-6689-4008-A522-91B998379766}"/>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52">
                <a:extLst>
                  <a:ext uri="{FF2B5EF4-FFF2-40B4-BE49-F238E27FC236}">
                    <a16:creationId xmlns:a16="http://schemas.microsoft.com/office/drawing/2014/main" id="{DA8DEA77-BD29-4118-B9AB-E053B3495E6E}"/>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53">
                <a:extLst>
                  <a:ext uri="{FF2B5EF4-FFF2-40B4-BE49-F238E27FC236}">
                    <a16:creationId xmlns:a16="http://schemas.microsoft.com/office/drawing/2014/main" id="{7758711F-A5C0-4C30-A3B1-91B546014B22}"/>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54">
                <a:extLst>
                  <a:ext uri="{FF2B5EF4-FFF2-40B4-BE49-F238E27FC236}">
                    <a16:creationId xmlns:a16="http://schemas.microsoft.com/office/drawing/2014/main" id="{A575C4B8-CC49-4D59-BC4B-A13D8D97AF1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Oval 55">
                <a:extLst>
                  <a:ext uri="{FF2B5EF4-FFF2-40B4-BE49-F238E27FC236}">
                    <a16:creationId xmlns:a16="http://schemas.microsoft.com/office/drawing/2014/main" id="{EE9FF2CA-A0D9-41EF-8A6D-06571B57B1E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Freeform 56">
                <a:extLst>
                  <a:ext uri="{FF2B5EF4-FFF2-40B4-BE49-F238E27FC236}">
                    <a16:creationId xmlns:a16="http://schemas.microsoft.com/office/drawing/2014/main" id="{74276568-12D5-4791-8AAE-E71301B357C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57">
                <a:extLst>
                  <a:ext uri="{FF2B5EF4-FFF2-40B4-BE49-F238E27FC236}">
                    <a16:creationId xmlns:a16="http://schemas.microsoft.com/office/drawing/2014/main" id="{36893D6E-C781-44C6-B4DB-BF8FDD3B4DB8}"/>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58">
                <a:extLst>
                  <a:ext uri="{FF2B5EF4-FFF2-40B4-BE49-F238E27FC236}">
                    <a16:creationId xmlns:a16="http://schemas.microsoft.com/office/drawing/2014/main" id="{E40B690B-BA0B-4EEC-A0CF-7DA3B2E43E8E}"/>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Oval 59">
                <a:extLst>
                  <a:ext uri="{FF2B5EF4-FFF2-40B4-BE49-F238E27FC236}">
                    <a16:creationId xmlns:a16="http://schemas.microsoft.com/office/drawing/2014/main" id="{971E19C9-854B-41E7-A5D7-36AE58BA61FC}"/>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DE348461-111F-4014-A8A3-F56B07127374}"/>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61">
                <a:extLst>
                  <a:ext uri="{FF2B5EF4-FFF2-40B4-BE49-F238E27FC236}">
                    <a16:creationId xmlns:a16="http://schemas.microsoft.com/office/drawing/2014/main" id="{22CD114E-A6F0-4722-A4EE-4C318C1DC5BA}"/>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62">
                <a:extLst>
                  <a:ext uri="{FF2B5EF4-FFF2-40B4-BE49-F238E27FC236}">
                    <a16:creationId xmlns:a16="http://schemas.microsoft.com/office/drawing/2014/main" id="{F7E3A019-70E0-420D-BBF5-DAE0B933DE1E}"/>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2" name="Group 61">
              <a:extLst>
                <a:ext uri="{FF2B5EF4-FFF2-40B4-BE49-F238E27FC236}">
                  <a16:creationId xmlns:a16="http://schemas.microsoft.com/office/drawing/2014/main" id="{18E10038-0AE7-4F94-99B0-CEA210C9535B}"/>
                </a:ext>
              </a:extLst>
            </p:cNvPr>
            <p:cNvGrpSpPr/>
            <p:nvPr/>
          </p:nvGrpSpPr>
          <p:grpSpPr>
            <a:xfrm>
              <a:off x="4359934" y="2904941"/>
              <a:ext cx="330200" cy="315913"/>
              <a:chOff x="4127500" y="2909888"/>
              <a:chExt cx="330200" cy="315913"/>
            </a:xfrm>
          </p:grpSpPr>
          <p:sp>
            <p:nvSpPr>
              <p:cNvPr id="64" name="Oval 268">
                <a:extLst>
                  <a:ext uri="{FF2B5EF4-FFF2-40B4-BE49-F238E27FC236}">
                    <a16:creationId xmlns:a16="http://schemas.microsoft.com/office/drawing/2014/main" id="{F7A8EBC1-9006-4CB5-A698-1D1D62E0DBEA}"/>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269">
                <a:extLst>
                  <a:ext uri="{FF2B5EF4-FFF2-40B4-BE49-F238E27FC236}">
                    <a16:creationId xmlns:a16="http://schemas.microsoft.com/office/drawing/2014/main" id="{0CBCD43D-AE92-41F5-9C2B-B4B3FE6FFC2B}"/>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Oval 270">
                <a:extLst>
                  <a:ext uri="{FF2B5EF4-FFF2-40B4-BE49-F238E27FC236}">
                    <a16:creationId xmlns:a16="http://schemas.microsoft.com/office/drawing/2014/main" id="{282262E1-7304-47F8-ADFC-CA07C9ADF544}"/>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271">
                <a:extLst>
                  <a:ext uri="{FF2B5EF4-FFF2-40B4-BE49-F238E27FC236}">
                    <a16:creationId xmlns:a16="http://schemas.microsoft.com/office/drawing/2014/main" id="{61422BB8-6120-4583-B04B-D675BF21968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8" name="Oval 272">
                <a:extLst>
                  <a:ext uri="{FF2B5EF4-FFF2-40B4-BE49-F238E27FC236}">
                    <a16:creationId xmlns:a16="http://schemas.microsoft.com/office/drawing/2014/main" id="{921647A8-2EB5-4C08-8422-414742FE7757}"/>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273">
                <a:extLst>
                  <a:ext uri="{FF2B5EF4-FFF2-40B4-BE49-F238E27FC236}">
                    <a16:creationId xmlns:a16="http://schemas.microsoft.com/office/drawing/2014/main" id="{453B206B-E6FA-440E-8267-6B4EF680427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74">
                <a:extLst>
                  <a:ext uri="{FF2B5EF4-FFF2-40B4-BE49-F238E27FC236}">
                    <a16:creationId xmlns:a16="http://schemas.microsoft.com/office/drawing/2014/main" id="{41B368DF-58C1-48A8-8E16-E3B4645A1BD8}"/>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75">
                <a:extLst>
                  <a:ext uri="{FF2B5EF4-FFF2-40B4-BE49-F238E27FC236}">
                    <a16:creationId xmlns:a16="http://schemas.microsoft.com/office/drawing/2014/main" id="{75651205-4A53-463F-A685-DE5C8BC6BD7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276">
                <a:extLst>
                  <a:ext uri="{FF2B5EF4-FFF2-40B4-BE49-F238E27FC236}">
                    <a16:creationId xmlns:a16="http://schemas.microsoft.com/office/drawing/2014/main" id="{83B67D48-AF94-4FED-959B-C51A15982CF5}"/>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3" name="Rectangle 62" descr="This image is of three overlapping circles.   ">
              <a:extLst>
                <a:ext uri="{FF2B5EF4-FFF2-40B4-BE49-F238E27FC236}">
                  <a16:creationId xmlns:a16="http://schemas.microsoft.com/office/drawing/2014/main" id="{84BAF14B-A443-42DB-8BF6-893FAE5CCE6F}"/>
                </a:ext>
              </a:extLst>
            </p:cNvPr>
            <p:cNvSpPr/>
            <p:nvPr/>
          </p:nvSpPr>
          <p:spPr>
            <a:xfrm>
              <a:off x="4561225" y="4571423"/>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grpSp>
          <p:nvGrpSpPr>
            <p:cNvPr id="50" name="Group 49">
              <a:extLst>
                <a:ext uri="{FF2B5EF4-FFF2-40B4-BE49-F238E27FC236}">
                  <a16:creationId xmlns:a16="http://schemas.microsoft.com/office/drawing/2014/main" id="{EF6CD563-9511-4250-BCB0-1FBFAAE1289C}"/>
                </a:ext>
              </a:extLst>
            </p:cNvPr>
            <p:cNvGrpSpPr/>
            <p:nvPr/>
          </p:nvGrpSpPr>
          <p:grpSpPr>
            <a:xfrm>
              <a:off x="2177290" y="2874779"/>
              <a:ext cx="344488" cy="346075"/>
              <a:chOff x="4841875" y="2895601"/>
              <a:chExt cx="344488" cy="346075"/>
            </a:xfrm>
          </p:grpSpPr>
          <p:sp>
            <p:nvSpPr>
              <p:cNvPr id="52" name="Freeform 258">
                <a:extLst>
                  <a:ext uri="{FF2B5EF4-FFF2-40B4-BE49-F238E27FC236}">
                    <a16:creationId xmlns:a16="http://schemas.microsoft.com/office/drawing/2014/main" id="{7B269D94-9FED-4F93-A218-57CD14D4F9C1}"/>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59">
                <a:extLst>
                  <a:ext uri="{FF2B5EF4-FFF2-40B4-BE49-F238E27FC236}">
                    <a16:creationId xmlns:a16="http://schemas.microsoft.com/office/drawing/2014/main" id="{435DD0CD-FD16-4760-9F43-618A517E32C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260">
                <a:extLst>
                  <a:ext uri="{FF2B5EF4-FFF2-40B4-BE49-F238E27FC236}">
                    <a16:creationId xmlns:a16="http://schemas.microsoft.com/office/drawing/2014/main" id="{11230DFA-75B1-4B65-BDFE-22109071454A}"/>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261">
                <a:extLst>
                  <a:ext uri="{FF2B5EF4-FFF2-40B4-BE49-F238E27FC236}">
                    <a16:creationId xmlns:a16="http://schemas.microsoft.com/office/drawing/2014/main" id="{54B6C7BB-BBA1-4668-9BF5-325AA69CEE6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262">
                <a:extLst>
                  <a:ext uri="{FF2B5EF4-FFF2-40B4-BE49-F238E27FC236}">
                    <a16:creationId xmlns:a16="http://schemas.microsoft.com/office/drawing/2014/main" id="{6DC0A898-A566-45D7-BD7F-6205ED16E76E}"/>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263">
                <a:extLst>
                  <a:ext uri="{FF2B5EF4-FFF2-40B4-BE49-F238E27FC236}">
                    <a16:creationId xmlns:a16="http://schemas.microsoft.com/office/drawing/2014/main" id="{E201D585-E178-408E-A42A-A9FD198C4747}"/>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264">
                <a:extLst>
                  <a:ext uri="{FF2B5EF4-FFF2-40B4-BE49-F238E27FC236}">
                    <a16:creationId xmlns:a16="http://schemas.microsoft.com/office/drawing/2014/main" id="{9C382A44-3942-4A8E-98A1-2685D9AAEEEE}"/>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265">
                <a:extLst>
                  <a:ext uri="{FF2B5EF4-FFF2-40B4-BE49-F238E27FC236}">
                    <a16:creationId xmlns:a16="http://schemas.microsoft.com/office/drawing/2014/main" id="{052D3390-46BC-4B65-B5BE-0A40578F9E61}"/>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266">
                <a:extLst>
                  <a:ext uri="{FF2B5EF4-FFF2-40B4-BE49-F238E27FC236}">
                    <a16:creationId xmlns:a16="http://schemas.microsoft.com/office/drawing/2014/main" id="{0279AB69-DF67-4836-8A04-8F550D181F6D}"/>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267">
                <a:extLst>
                  <a:ext uri="{FF2B5EF4-FFF2-40B4-BE49-F238E27FC236}">
                    <a16:creationId xmlns:a16="http://schemas.microsoft.com/office/drawing/2014/main" id="{E1BFECCB-F108-4293-A159-3CFFB2E29A55}"/>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104" name="Rectangle 103">
              <a:extLst>
                <a:ext uri="{FF2B5EF4-FFF2-40B4-BE49-F238E27FC236}">
                  <a16:creationId xmlns:a16="http://schemas.microsoft.com/office/drawing/2014/main" id="{10F61556-59B4-4A9C-90FA-556F81054F9F}"/>
                </a:ext>
              </a:extLst>
            </p:cNvPr>
            <p:cNvSpPr/>
            <p:nvPr/>
          </p:nvSpPr>
          <p:spPr>
            <a:xfrm>
              <a:off x="931858" y="4481916"/>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sp>
          <p:nvSpPr>
            <p:cNvPr id="105" name="Rectangle 104">
              <a:extLst>
                <a:ext uri="{FF2B5EF4-FFF2-40B4-BE49-F238E27FC236}">
                  <a16:creationId xmlns:a16="http://schemas.microsoft.com/office/drawing/2014/main" id="{F5EBCB29-78BB-40FE-BAC2-F83D56B8F2B7}"/>
                </a:ext>
              </a:extLst>
            </p:cNvPr>
            <p:cNvSpPr/>
            <p:nvPr/>
          </p:nvSpPr>
          <p:spPr>
            <a:xfrm>
              <a:off x="2776791" y="1495581"/>
              <a:ext cx="1260332" cy="492443"/>
            </a:xfrm>
            <a:prstGeom prst="rect">
              <a:avLst/>
            </a:prstGeom>
          </p:spPr>
          <p:txBody>
            <a:bodyPr wrap="square" lIns="0" tIns="0" rIns="0" bIns="0">
              <a:spAutoFit/>
            </a:bodyPr>
            <a:lstStyle/>
            <a:p>
              <a:pPr algn="ctr"/>
              <a:r>
                <a:rPr lang="en-US" sz="1600" i="1" dirty="0">
                  <a:solidFill>
                    <a:schemeClr val="bg1"/>
                  </a:solidFill>
                  <a:latin typeface="+mj-lt"/>
                  <a:cs typeface="Segoe UI" panose="020B0502040204020203" pitchFamily="34" charset="0"/>
                </a:rPr>
                <a:t>Lorem ipsum dolor sit amet</a:t>
              </a:r>
            </a:p>
          </p:txBody>
        </p:sp>
      </p:grpSp>
      <p:sp>
        <p:nvSpPr>
          <p:cNvPr id="107" name="TextBox 106">
            <a:extLst>
              <a:ext uri="{FF2B5EF4-FFF2-40B4-BE49-F238E27FC236}">
                <a16:creationId xmlns:a16="http://schemas.microsoft.com/office/drawing/2014/main" id="{54EA7ED5-6E34-4D47-91B6-F78F5F8B4C6E}"/>
              </a:ext>
            </a:extLst>
          </p:cNvPr>
          <p:cNvSpPr txBox="1"/>
          <p:nvPr/>
        </p:nvSpPr>
        <p:spPr>
          <a:xfrm>
            <a:off x="7313768" y="1459746"/>
            <a:ext cx="3603287" cy="1025922"/>
          </a:xfrm>
          <a:prstGeom prst="rect">
            <a:avLst/>
          </a:prstGeom>
          <a:noFill/>
        </p:spPr>
        <p:txBody>
          <a:bodyPr wrap="square" lIns="0" tIns="0" rIns="0" bIns="0" rtlCol="0">
            <a:sp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HUMAN RESOURCES </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EE9F5B85-E2F5-4C15-9A02-657F53EEE3BD}"/>
              </a:ext>
            </a:extLst>
          </p:cNvPr>
          <p:cNvSpPr/>
          <p:nvPr/>
        </p:nvSpPr>
        <p:spPr>
          <a:xfrm>
            <a:off x="7347313" y="2668085"/>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9810" y="3566010"/>
            <a:ext cx="3067397" cy="492443"/>
            <a:chOff x="7999616" y="3566010"/>
            <a:chExt cx="3067397" cy="492443"/>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11873" y="4554108"/>
            <a:ext cx="3075334" cy="492443"/>
            <a:chOff x="7991679" y="4554108"/>
            <a:chExt cx="3075334" cy="492443"/>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9810" y="5542207"/>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a:t>
              </a:r>
            </a:p>
          </p:txBody>
        </p:sp>
      </p:grpSp>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spTree>
    <p:extLst>
      <p:ext uri="{BB962C8B-B14F-4D97-AF65-F5344CB8AC3E}">
        <p14:creationId xmlns:p14="http://schemas.microsoft.com/office/powerpoint/2010/main" val="374002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descr="This image is of a bar chart.">
            <a:extLst>
              <a:ext uri="{FF2B5EF4-FFF2-40B4-BE49-F238E27FC236}">
                <a16:creationId xmlns:a16="http://schemas.microsoft.com/office/drawing/2014/main" id="{ED955612-D5ED-475F-9193-5A17B7DE395F}"/>
              </a:ext>
            </a:extLst>
          </p:cNvPr>
          <p:cNvGraphicFramePr/>
          <p:nvPr>
            <p:extLst>
              <p:ext uri="{D42A27DB-BD31-4B8C-83A1-F6EECF244321}">
                <p14:modId xmlns:p14="http://schemas.microsoft.com/office/powerpoint/2010/main" val="817320413"/>
              </p:ext>
            </p:extLst>
          </p:nvPr>
        </p:nvGraphicFramePr>
        <p:xfrm>
          <a:off x="5257800" y="1705473"/>
          <a:ext cx="6172200" cy="263512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C12B5D39-FFB4-48DA-8278-FC3F12E94DD9}"/>
              </a:ext>
            </a:extLst>
          </p:cNvPr>
          <p:cNvSpPr/>
          <p:nvPr/>
        </p:nvSpPr>
        <p:spPr>
          <a:xfrm>
            <a:off x="5257800" y="4615348"/>
            <a:ext cx="6172200" cy="1477328"/>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proident, sunt in culpa qui officia deserunt mollit anim id est laborum.</a:t>
            </a:r>
          </a:p>
        </p:txBody>
      </p:sp>
      <p:grpSp>
        <p:nvGrpSpPr>
          <p:cNvPr id="29" name="Group 28" descr="This image is an illustration of a man with a beard. ">
            <a:extLst>
              <a:ext uri="{FF2B5EF4-FFF2-40B4-BE49-F238E27FC236}">
                <a16:creationId xmlns:a16="http://schemas.microsoft.com/office/drawing/2014/main" id="{F32A5E08-DAB7-4688-9995-64BE90AA2F83}"/>
              </a:ext>
            </a:extLst>
          </p:cNvPr>
          <p:cNvGrpSpPr/>
          <p:nvPr/>
        </p:nvGrpSpPr>
        <p:grpSpPr>
          <a:xfrm>
            <a:off x="577510" y="1318790"/>
            <a:ext cx="4430272" cy="6043606"/>
            <a:chOff x="117404" y="1951388"/>
            <a:chExt cx="3810340" cy="5197917"/>
          </a:xfrm>
        </p:grpSpPr>
        <p:sp>
          <p:nvSpPr>
            <p:cNvPr id="25" name="Oval 24">
              <a:extLst>
                <a:ext uri="{FF2B5EF4-FFF2-40B4-BE49-F238E27FC236}">
                  <a16:creationId xmlns:a16="http://schemas.microsoft.com/office/drawing/2014/main" id="{EEAF1E36-1F6F-484C-9CA3-D7321F33C7EE}"/>
                </a:ext>
              </a:extLst>
            </p:cNvPr>
            <p:cNvSpPr/>
            <p:nvPr/>
          </p:nvSpPr>
          <p:spPr>
            <a:xfrm>
              <a:off x="218769" y="2438400"/>
              <a:ext cx="3131996" cy="3131996"/>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4" name="Group 23">
              <a:extLst>
                <a:ext uri="{FF2B5EF4-FFF2-40B4-BE49-F238E27FC236}">
                  <a16:creationId xmlns:a16="http://schemas.microsoft.com/office/drawing/2014/main" id="{182ED547-BB7E-4187-9E8C-EA8699D2D1A2}"/>
                </a:ext>
              </a:extLst>
            </p:cNvPr>
            <p:cNvGrpSpPr/>
            <p:nvPr/>
          </p:nvGrpSpPr>
          <p:grpSpPr>
            <a:xfrm>
              <a:off x="524849" y="2442817"/>
              <a:ext cx="2749416" cy="4706488"/>
              <a:chOff x="209099" y="1340526"/>
              <a:chExt cx="3468002" cy="5936574"/>
            </a:xfrm>
          </p:grpSpPr>
          <p:sp>
            <p:nvSpPr>
              <p:cNvPr id="9" name="Freeform 5">
                <a:extLst>
                  <a:ext uri="{FF2B5EF4-FFF2-40B4-BE49-F238E27FC236}">
                    <a16:creationId xmlns:a16="http://schemas.microsoft.com/office/drawing/2014/main" id="{C8571C14-2F27-4E34-B686-6E2CDCF3BA1E}"/>
                  </a:ext>
                </a:extLst>
              </p:cNvPr>
              <p:cNvSpPr>
                <a:spLocks/>
              </p:cNvSpPr>
              <p:nvPr/>
            </p:nvSpPr>
            <p:spPr bwMode="auto">
              <a:xfrm>
                <a:off x="2096528" y="3310241"/>
                <a:ext cx="1340572" cy="1498286"/>
              </a:xfrm>
              <a:custGeom>
                <a:avLst/>
                <a:gdLst>
                  <a:gd name="T0" fmla="*/ 210 w 502"/>
                  <a:gd name="T1" fmla="*/ 73 h 562"/>
                  <a:gd name="T2" fmla="*/ 463 w 502"/>
                  <a:gd name="T3" fmla="*/ 365 h 562"/>
                  <a:gd name="T4" fmla="*/ 463 w 502"/>
                  <a:gd name="T5" fmla="*/ 549 h 562"/>
                  <a:gd name="T6" fmla="*/ 81 w 502"/>
                  <a:gd name="T7" fmla="*/ 311 h 562"/>
                  <a:gd name="T8" fmla="*/ 48 w 502"/>
                  <a:gd name="T9" fmla="*/ 5 h 562"/>
                  <a:gd name="T10" fmla="*/ 210 w 502"/>
                  <a:gd name="T11" fmla="*/ 73 h 562"/>
                </a:gdLst>
                <a:ahLst/>
                <a:cxnLst>
                  <a:cxn ang="0">
                    <a:pos x="T0" y="T1"/>
                  </a:cxn>
                  <a:cxn ang="0">
                    <a:pos x="T2" y="T3"/>
                  </a:cxn>
                  <a:cxn ang="0">
                    <a:pos x="T4" y="T5"/>
                  </a:cxn>
                  <a:cxn ang="0">
                    <a:pos x="T6" y="T7"/>
                  </a:cxn>
                  <a:cxn ang="0">
                    <a:pos x="T8" y="T9"/>
                  </a:cxn>
                  <a:cxn ang="0">
                    <a:pos x="T10" y="T11"/>
                  </a:cxn>
                </a:cxnLst>
                <a:rect l="0" t="0" r="r" b="b"/>
                <a:pathLst>
                  <a:path w="502" h="562">
                    <a:moveTo>
                      <a:pt x="210" y="73"/>
                    </a:moveTo>
                    <a:cubicBezTo>
                      <a:pt x="210" y="73"/>
                      <a:pt x="450" y="325"/>
                      <a:pt x="463" y="365"/>
                    </a:cubicBezTo>
                    <a:cubicBezTo>
                      <a:pt x="475" y="405"/>
                      <a:pt x="502" y="535"/>
                      <a:pt x="463" y="549"/>
                    </a:cubicBezTo>
                    <a:cubicBezTo>
                      <a:pt x="423" y="562"/>
                      <a:pt x="161" y="540"/>
                      <a:pt x="81" y="311"/>
                    </a:cubicBezTo>
                    <a:cubicBezTo>
                      <a:pt x="0" y="81"/>
                      <a:pt x="30" y="9"/>
                      <a:pt x="48" y="5"/>
                    </a:cubicBezTo>
                    <a:cubicBezTo>
                      <a:pt x="66" y="0"/>
                      <a:pt x="157" y="17"/>
                      <a:pt x="210" y="73"/>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a:extLst>
                  <a:ext uri="{FF2B5EF4-FFF2-40B4-BE49-F238E27FC236}">
                    <a16:creationId xmlns:a16="http://schemas.microsoft.com/office/drawing/2014/main" id="{600A3A6C-7791-471C-A365-60A8E27824DF}"/>
                  </a:ext>
                </a:extLst>
              </p:cNvPr>
              <p:cNvSpPr>
                <a:spLocks/>
              </p:cNvSpPr>
              <p:nvPr/>
            </p:nvSpPr>
            <p:spPr bwMode="auto">
              <a:xfrm>
                <a:off x="1614814" y="1340526"/>
                <a:ext cx="1248001" cy="2249144"/>
              </a:xfrm>
              <a:custGeom>
                <a:avLst/>
                <a:gdLst>
                  <a:gd name="T0" fmla="*/ 413 w 467"/>
                  <a:gd name="T1" fmla="*/ 409 h 844"/>
                  <a:gd name="T2" fmla="*/ 420 w 467"/>
                  <a:gd name="T3" fmla="*/ 446 h 844"/>
                  <a:gd name="T4" fmla="*/ 410 w 467"/>
                  <a:gd name="T5" fmla="*/ 586 h 844"/>
                  <a:gd name="T6" fmla="*/ 431 w 467"/>
                  <a:gd name="T7" fmla="*/ 664 h 844"/>
                  <a:gd name="T8" fmla="*/ 371 w 467"/>
                  <a:gd name="T9" fmla="*/ 820 h 844"/>
                  <a:gd name="T10" fmla="*/ 99 w 467"/>
                  <a:gd name="T11" fmla="*/ 595 h 844"/>
                  <a:gd name="T12" fmla="*/ 87 w 467"/>
                  <a:gd name="T13" fmla="*/ 476 h 844"/>
                  <a:gd name="T14" fmla="*/ 87 w 467"/>
                  <a:gd name="T15" fmla="*/ 475 h 844"/>
                  <a:gd name="T16" fmla="*/ 93 w 467"/>
                  <a:gd name="T17" fmla="*/ 438 h 844"/>
                  <a:gd name="T18" fmla="*/ 0 w 467"/>
                  <a:gd name="T19" fmla="*/ 380 h 844"/>
                  <a:gd name="T20" fmla="*/ 39 w 467"/>
                  <a:gd name="T21" fmla="*/ 228 h 844"/>
                  <a:gd name="T22" fmla="*/ 62 w 467"/>
                  <a:gd name="T23" fmla="*/ 98 h 844"/>
                  <a:gd name="T24" fmla="*/ 31 w 467"/>
                  <a:gd name="T25" fmla="*/ 98 h 844"/>
                  <a:gd name="T26" fmla="*/ 146 w 467"/>
                  <a:gd name="T27" fmla="*/ 4 h 844"/>
                  <a:gd name="T28" fmla="*/ 205 w 467"/>
                  <a:gd name="T29" fmla="*/ 14 h 844"/>
                  <a:gd name="T30" fmla="*/ 297 w 467"/>
                  <a:gd name="T31" fmla="*/ 15 h 844"/>
                  <a:gd name="T32" fmla="*/ 413 w 467"/>
                  <a:gd name="T33" fmla="*/ 49 h 844"/>
                  <a:gd name="T34" fmla="*/ 422 w 467"/>
                  <a:gd name="T35" fmla="*/ 72 h 844"/>
                  <a:gd name="T36" fmla="*/ 424 w 467"/>
                  <a:gd name="T37" fmla="*/ 86 h 844"/>
                  <a:gd name="T38" fmla="*/ 410 w 467"/>
                  <a:gd name="T39" fmla="*/ 124 h 844"/>
                  <a:gd name="T40" fmla="*/ 432 w 467"/>
                  <a:gd name="T41" fmla="*/ 249 h 844"/>
                  <a:gd name="T42" fmla="*/ 446 w 467"/>
                  <a:gd name="T43" fmla="*/ 374 h 844"/>
                  <a:gd name="T44" fmla="*/ 446 w 467"/>
                  <a:gd name="T45" fmla="*/ 409 h 844"/>
                  <a:gd name="T46" fmla="*/ 413 w 467"/>
                  <a:gd name="T47" fmla="*/ 409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7" h="844">
                    <a:moveTo>
                      <a:pt x="413" y="409"/>
                    </a:moveTo>
                    <a:cubicBezTo>
                      <a:pt x="413" y="409"/>
                      <a:pt x="425" y="426"/>
                      <a:pt x="420" y="446"/>
                    </a:cubicBezTo>
                    <a:cubicBezTo>
                      <a:pt x="415" y="465"/>
                      <a:pt x="385" y="526"/>
                      <a:pt x="410" y="586"/>
                    </a:cubicBezTo>
                    <a:cubicBezTo>
                      <a:pt x="418" y="605"/>
                      <a:pt x="427" y="633"/>
                      <a:pt x="431" y="664"/>
                    </a:cubicBezTo>
                    <a:cubicBezTo>
                      <a:pt x="441" y="728"/>
                      <a:pt x="433" y="803"/>
                      <a:pt x="371" y="820"/>
                    </a:cubicBezTo>
                    <a:cubicBezTo>
                      <a:pt x="280" y="844"/>
                      <a:pt x="123" y="754"/>
                      <a:pt x="99" y="595"/>
                    </a:cubicBezTo>
                    <a:cubicBezTo>
                      <a:pt x="91" y="536"/>
                      <a:pt x="87" y="499"/>
                      <a:pt x="87" y="476"/>
                    </a:cubicBezTo>
                    <a:cubicBezTo>
                      <a:pt x="87" y="475"/>
                      <a:pt x="87" y="475"/>
                      <a:pt x="87" y="475"/>
                    </a:cubicBezTo>
                    <a:cubicBezTo>
                      <a:pt x="86" y="437"/>
                      <a:pt x="93" y="438"/>
                      <a:pt x="93" y="438"/>
                    </a:cubicBezTo>
                    <a:cubicBezTo>
                      <a:pt x="0" y="380"/>
                      <a:pt x="0" y="380"/>
                      <a:pt x="0" y="380"/>
                    </a:cubicBezTo>
                    <a:cubicBezTo>
                      <a:pt x="0" y="380"/>
                      <a:pt x="42" y="270"/>
                      <a:pt x="39" y="228"/>
                    </a:cubicBezTo>
                    <a:cubicBezTo>
                      <a:pt x="36" y="186"/>
                      <a:pt x="19" y="171"/>
                      <a:pt x="62" y="98"/>
                    </a:cubicBezTo>
                    <a:cubicBezTo>
                      <a:pt x="31" y="98"/>
                      <a:pt x="31" y="98"/>
                      <a:pt x="31" y="98"/>
                    </a:cubicBezTo>
                    <a:cubicBezTo>
                      <a:pt x="31" y="98"/>
                      <a:pt x="46" y="13"/>
                      <a:pt x="146" y="4"/>
                    </a:cubicBezTo>
                    <a:cubicBezTo>
                      <a:pt x="146" y="4"/>
                      <a:pt x="177" y="0"/>
                      <a:pt x="205" y="14"/>
                    </a:cubicBezTo>
                    <a:cubicBezTo>
                      <a:pt x="232" y="28"/>
                      <a:pt x="262" y="22"/>
                      <a:pt x="297" y="15"/>
                    </a:cubicBezTo>
                    <a:cubicBezTo>
                      <a:pt x="332" y="8"/>
                      <a:pt x="393" y="16"/>
                      <a:pt x="413" y="49"/>
                    </a:cubicBezTo>
                    <a:cubicBezTo>
                      <a:pt x="417" y="57"/>
                      <a:pt x="421" y="65"/>
                      <a:pt x="422" y="72"/>
                    </a:cubicBezTo>
                    <a:cubicBezTo>
                      <a:pt x="423" y="77"/>
                      <a:pt x="424" y="82"/>
                      <a:pt x="424" y="86"/>
                    </a:cubicBezTo>
                    <a:cubicBezTo>
                      <a:pt x="425" y="104"/>
                      <a:pt x="418" y="118"/>
                      <a:pt x="410" y="124"/>
                    </a:cubicBezTo>
                    <a:cubicBezTo>
                      <a:pt x="410" y="124"/>
                      <a:pt x="444" y="197"/>
                      <a:pt x="432" y="249"/>
                    </a:cubicBezTo>
                    <a:cubicBezTo>
                      <a:pt x="419" y="300"/>
                      <a:pt x="412" y="315"/>
                      <a:pt x="446" y="374"/>
                    </a:cubicBezTo>
                    <a:cubicBezTo>
                      <a:pt x="446" y="374"/>
                      <a:pt x="467" y="389"/>
                      <a:pt x="446" y="409"/>
                    </a:cubicBezTo>
                    <a:cubicBezTo>
                      <a:pt x="446" y="409"/>
                      <a:pt x="436" y="417"/>
                      <a:pt x="413" y="40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7">
                <a:extLst>
                  <a:ext uri="{FF2B5EF4-FFF2-40B4-BE49-F238E27FC236}">
                    <a16:creationId xmlns:a16="http://schemas.microsoft.com/office/drawing/2014/main" id="{84D147E2-C5A1-44B2-801C-2CD2E345CE70}"/>
                  </a:ext>
                </a:extLst>
              </p:cNvPr>
              <p:cNvSpPr>
                <a:spLocks/>
              </p:cNvSpPr>
              <p:nvPr/>
            </p:nvSpPr>
            <p:spPr bwMode="auto">
              <a:xfrm>
                <a:off x="1666242" y="1340526"/>
                <a:ext cx="1081715" cy="608572"/>
              </a:xfrm>
              <a:custGeom>
                <a:avLst/>
                <a:gdLst>
                  <a:gd name="T0" fmla="*/ 405 w 405"/>
                  <a:gd name="T1" fmla="*/ 86 h 228"/>
                  <a:gd name="T2" fmla="*/ 178 w 405"/>
                  <a:gd name="T3" fmla="*/ 98 h 228"/>
                  <a:gd name="T4" fmla="*/ 114 w 405"/>
                  <a:gd name="T5" fmla="*/ 186 h 228"/>
                  <a:gd name="T6" fmla="*/ 20 w 405"/>
                  <a:gd name="T7" fmla="*/ 228 h 228"/>
                  <a:gd name="T8" fmla="*/ 43 w 405"/>
                  <a:gd name="T9" fmla="*/ 98 h 228"/>
                  <a:gd name="T10" fmla="*/ 12 w 405"/>
                  <a:gd name="T11" fmla="*/ 98 h 228"/>
                  <a:gd name="T12" fmla="*/ 127 w 405"/>
                  <a:gd name="T13" fmla="*/ 4 h 228"/>
                  <a:gd name="T14" fmla="*/ 186 w 405"/>
                  <a:gd name="T15" fmla="*/ 14 h 228"/>
                  <a:gd name="T16" fmla="*/ 278 w 405"/>
                  <a:gd name="T17" fmla="*/ 15 h 228"/>
                  <a:gd name="T18" fmla="*/ 394 w 405"/>
                  <a:gd name="T19" fmla="*/ 49 h 228"/>
                  <a:gd name="T20" fmla="*/ 403 w 405"/>
                  <a:gd name="T21" fmla="*/ 72 h 228"/>
                  <a:gd name="T22" fmla="*/ 405 w 405"/>
                  <a:gd name="T23" fmla="*/ 8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5" h="228">
                    <a:moveTo>
                      <a:pt x="405" y="86"/>
                    </a:moveTo>
                    <a:cubicBezTo>
                      <a:pt x="358" y="84"/>
                      <a:pt x="287" y="87"/>
                      <a:pt x="178" y="98"/>
                    </a:cubicBezTo>
                    <a:cubicBezTo>
                      <a:pt x="178" y="98"/>
                      <a:pt x="118" y="122"/>
                      <a:pt x="114" y="186"/>
                    </a:cubicBezTo>
                    <a:cubicBezTo>
                      <a:pt x="114" y="186"/>
                      <a:pt x="61" y="157"/>
                      <a:pt x="20" y="228"/>
                    </a:cubicBezTo>
                    <a:cubicBezTo>
                      <a:pt x="17" y="186"/>
                      <a:pt x="0" y="171"/>
                      <a:pt x="43" y="98"/>
                    </a:cubicBezTo>
                    <a:cubicBezTo>
                      <a:pt x="12" y="98"/>
                      <a:pt x="12" y="98"/>
                      <a:pt x="12" y="98"/>
                    </a:cubicBezTo>
                    <a:cubicBezTo>
                      <a:pt x="12" y="98"/>
                      <a:pt x="27" y="13"/>
                      <a:pt x="127" y="4"/>
                    </a:cubicBezTo>
                    <a:cubicBezTo>
                      <a:pt x="127" y="4"/>
                      <a:pt x="158" y="0"/>
                      <a:pt x="186" y="14"/>
                    </a:cubicBezTo>
                    <a:cubicBezTo>
                      <a:pt x="213" y="28"/>
                      <a:pt x="243" y="22"/>
                      <a:pt x="278" y="15"/>
                    </a:cubicBezTo>
                    <a:cubicBezTo>
                      <a:pt x="313" y="8"/>
                      <a:pt x="374" y="16"/>
                      <a:pt x="394" y="49"/>
                    </a:cubicBezTo>
                    <a:cubicBezTo>
                      <a:pt x="398" y="57"/>
                      <a:pt x="402" y="65"/>
                      <a:pt x="403" y="72"/>
                    </a:cubicBezTo>
                    <a:cubicBezTo>
                      <a:pt x="404" y="77"/>
                      <a:pt x="405" y="82"/>
                      <a:pt x="405" y="86"/>
                    </a:cubicBezTo>
                    <a:close/>
                  </a:path>
                </a:pathLst>
              </a:custGeom>
              <a:gradFill>
                <a:gsLst>
                  <a:gs pos="0">
                    <a:srgbClr val="6524DE"/>
                  </a:gs>
                  <a:gs pos="76000">
                    <a:srgbClr val="6524DE">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8">
                <a:extLst>
                  <a:ext uri="{FF2B5EF4-FFF2-40B4-BE49-F238E27FC236}">
                    <a16:creationId xmlns:a16="http://schemas.microsoft.com/office/drawing/2014/main" id="{8C4DC2FE-B668-467A-B05D-874A8610D329}"/>
                  </a:ext>
                </a:extLst>
              </p:cNvPr>
              <p:cNvSpPr>
                <a:spLocks/>
              </p:cNvSpPr>
              <p:nvPr/>
            </p:nvSpPr>
            <p:spPr bwMode="auto">
              <a:xfrm>
                <a:off x="2163386" y="1422812"/>
                <a:ext cx="699429" cy="1808573"/>
              </a:xfrm>
              <a:custGeom>
                <a:avLst/>
                <a:gdLst>
                  <a:gd name="T0" fmla="*/ 208 w 262"/>
                  <a:gd name="T1" fmla="*/ 378 h 678"/>
                  <a:gd name="T2" fmla="*/ 215 w 262"/>
                  <a:gd name="T3" fmla="*/ 415 h 678"/>
                  <a:gd name="T4" fmla="*/ 205 w 262"/>
                  <a:gd name="T5" fmla="*/ 555 h 678"/>
                  <a:gd name="T6" fmla="*/ 226 w 262"/>
                  <a:gd name="T7" fmla="*/ 633 h 678"/>
                  <a:gd name="T8" fmla="*/ 92 w 262"/>
                  <a:gd name="T9" fmla="*/ 411 h 678"/>
                  <a:gd name="T10" fmla="*/ 45 w 262"/>
                  <a:gd name="T11" fmla="*/ 280 h 678"/>
                  <a:gd name="T12" fmla="*/ 23 w 262"/>
                  <a:gd name="T13" fmla="*/ 165 h 678"/>
                  <a:gd name="T14" fmla="*/ 56 w 262"/>
                  <a:gd name="T15" fmla="*/ 82 h 678"/>
                  <a:gd name="T16" fmla="*/ 180 w 262"/>
                  <a:gd name="T17" fmla="*/ 33 h 678"/>
                  <a:gd name="T18" fmla="*/ 217 w 262"/>
                  <a:gd name="T19" fmla="*/ 41 h 678"/>
                  <a:gd name="T20" fmla="*/ 205 w 262"/>
                  <a:gd name="T21" fmla="*/ 93 h 678"/>
                  <a:gd name="T22" fmla="*/ 227 w 262"/>
                  <a:gd name="T23" fmla="*/ 218 h 678"/>
                  <a:gd name="T24" fmla="*/ 241 w 262"/>
                  <a:gd name="T25" fmla="*/ 343 h 678"/>
                  <a:gd name="T26" fmla="*/ 241 w 262"/>
                  <a:gd name="T27" fmla="*/ 378 h 678"/>
                  <a:gd name="T28" fmla="*/ 208 w 262"/>
                  <a:gd name="T29" fmla="*/ 378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2" h="678">
                    <a:moveTo>
                      <a:pt x="208" y="378"/>
                    </a:moveTo>
                    <a:cubicBezTo>
                      <a:pt x="208" y="378"/>
                      <a:pt x="220" y="395"/>
                      <a:pt x="215" y="415"/>
                    </a:cubicBezTo>
                    <a:cubicBezTo>
                      <a:pt x="210" y="434"/>
                      <a:pt x="180" y="495"/>
                      <a:pt x="205" y="555"/>
                    </a:cubicBezTo>
                    <a:cubicBezTo>
                      <a:pt x="213" y="574"/>
                      <a:pt x="222" y="602"/>
                      <a:pt x="226" y="633"/>
                    </a:cubicBezTo>
                    <a:cubicBezTo>
                      <a:pt x="146" y="678"/>
                      <a:pt x="100" y="440"/>
                      <a:pt x="92" y="411"/>
                    </a:cubicBezTo>
                    <a:cubicBezTo>
                      <a:pt x="85" y="382"/>
                      <a:pt x="35" y="333"/>
                      <a:pt x="45" y="280"/>
                    </a:cubicBezTo>
                    <a:cubicBezTo>
                      <a:pt x="56" y="227"/>
                      <a:pt x="45" y="218"/>
                      <a:pt x="23" y="165"/>
                    </a:cubicBezTo>
                    <a:cubicBezTo>
                      <a:pt x="0" y="113"/>
                      <a:pt x="56" y="82"/>
                      <a:pt x="56" y="82"/>
                    </a:cubicBezTo>
                    <a:cubicBezTo>
                      <a:pt x="107" y="0"/>
                      <a:pt x="158" y="34"/>
                      <a:pt x="180" y="33"/>
                    </a:cubicBezTo>
                    <a:cubicBezTo>
                      <a:pt x="186" y="33"/>
                      <a:pt x="200" y="35"/>
                      <a:pt x="217" y="41"/>
                    </a:cubicBezTo>
                    <a:cubicBezTo>
                      <a:pt x="223" y="65"/>
                      <a:pt x="216" y="85"/>
                      <a:pt x="205" y="93"/>
                    </a:cubicBezTo>
                    <a:cubicBezTo>
                      <a:pt x="205" y="93"/>
                      <a:pt x="239" y="166"/>
                      <a:pt x="227" y="218"/>
                    </a:cubicBezTo>
                    <a:cubicBezTo>
                      <a:pt x="214" y="269"/>
                      <a:pt x="207" y="284"/>
                      <a:pt x="241" y="343"/>
                    </a:cubicBezTo>
                    <a:cubicBezTo>
                      <a:pt x="241" y="343"/>
                      <a:pt x="262" y="358"/>
                      <a:pt x="241" y="378"/>
                    </a:cubicBezTo>
                    <a:cubicBezTo>
                      <a:pt x="241" y="378"/>
                      <a:pt x="231" y="386"/>
                      <a:pt x="208" y="378"/>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9">
                <a:extLst>
                  <a:ext uri="{FF2B5EF4-FFF2-40B4-BE49-F238E27FC236}">
                    <a16:creationId xmlns:a16="http://schemas.microsoft.com/office/drawing/2014/main" id="{B5D4840E-C693-4B8E-86D8-E3E73CEB428A}"/>
                  </a:ext>
                </a:extLst>
              </p:cNvPr>
              <p:cNvSpPr>
                <a:spLocks/>
              </p:cNvSpPr>
              <p:nvPr/>
            </p:nvSpPr>
            <p:spPr bwMode="auto">
              <a:xfrm>
                <a:off x="209099" y="2329669"/>
                <a:ext cx="2883430" cy="4947431"/>
              </a:xfrm>
              <a:custGeom>
                <a:avLst/>
                <a:gdLst>
                  <a:gd name="T0" fmla="*/ 904 w 1079"/>
                  <a:gd name="T1" fmla="*/ 1856 h 1856"/>
                  <a:gd name="T2" fmla="*/ 136 w 1079"/>
                  <a:gd name="T3" fmla="*/ 1856 h 1856"/>
                  <a:gd name="T4" fmla="*/ 116 w 1079"/>
                  <a:gd name="T5" fmla="*/ 962 h 1856"/>
                  <a:gd name="T6" fmla="*/ 449 w 1079"/>
                  <a:gd name="T7" fmla="*/ 104 h 1856"/>
                  <a:gd name="T8" fmla="*/ 497 w 1079"/>
                  <a:gd name="T9" fmla="*/ 30 h 1856"/>
                  <a:gd name="T10" fmla="*/ 526 w 1079"/>
                  <a:gd name="T11" fmla="*/ 9 h 1856"/>
                  <a:gd name="T12" fmla="*/ 753 w 1079"/>
                  <a:gd name="T13" fmla="*/ 150 h 1856"/>
                  <a:gd name="T14" fmla="*/ 823 w 1079"/>
                  <a:gd name="T15" fmla="*/ 312 h 1856"/>
                  <a:gd name="T16" fmla="*/ 904 w 1079"/>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9" h="1856">
                    <a:moveTo>
                      <a:pt x="904" y="1856"/>
                    </a:moveTo>
                    <a:cubicBezTo>
                      <a:pt x="136" y="1856"/>
                      <a:pt x="136" y="1856"/>
                      <a:pt x="136" y="1856"/>
                    </a:cubicBezTo>
                    <a:cubicBezTo>
                      <a:pt x="125" y="1546"/>
                      <a:pt x="232" y="1684"/>
                      <a:pt x="116" y="962"/>
                    </a:cubicBezTo>
                    <a:cubicBezTo>
                      <a:pt x="0" y="241"/>
                      <a:pt x="449" y="104"/>
                      <a:pt x="449" y="104"/>
                    </a:cubicBezTo>
                    <a:cubicBezTo>
                      <a:pt x="449" y="104"/>
                      <a:pt x="481" y="60"/>
                      <a:pt x="497" y="30"/>
                    </a:cubicBezTo>
                    <a:cubicBezTo>
                      <a:pt x="512" y="0"/>
                      <a:pt x="526" y="9"/>
                      <a:pt x="526" y="9"/>
                    </a:cubicBezTo>
                    <a:cubicBezTo>
                      <a:pt x="753" y="150"/>
                      <a:pt x="753" y="150"/>
                      <a:pt x="753" y="150"/>
                    </a:cubicBezTo>
                    <a:cubicBezTo>
                      <a:pt x="780" y="202"/>
                      <a:pt x="803" y="257"/>
                      <a:pt x="823" y="312"/>
                    </a:cubicBezTo>
                    <a:cubicBezTo>
                      <a:pt x="1079" y="1007"/>
                      <a:pt x="904" y="1856"/>
                      <a:pt x="904" y="1856"/>
                    </a:cubicBezTo>
                    <a:close/>
                  </a:path>
                </a:pathLst>
              </a:custGeom>
              <a:gradFill>
                <a:gsLst>
                  <a:gs pos="0">
                    <a:srgbClr val="7D4BC9"/>
                  </a:gs>
                  <a:gs pos="78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0">
                <a:extLst>
                  <a:ext uri="{FF2B5EF4-FFF2-40B4-BE49-F238E27FC236}">
                    <a16:creationId xmlns:a16="http://schemas.microsoft.com/office/drawing/2014/main" id="{F1A3E269-0320-4431-A8DF-43BC01E3D9BC}"/>
                  </a:ext>
                </a:extLst>
              </p:cNvPr>
              <p:cNvSpPr>
                <a:spLocks/>
              </p:cNvSpPr>
              <p:nvPr/>
            </p:nvSpPr>
            <p:spPr bwMode="auto">
              <a:xfrm>
                <a:off x="1409100" y="2329669"/>
                <a:ext cx="999430" cy="836572"/>
              </a:xfrm>
              <a:custGeom>
                <a:avLst/>
                <a:gdLst>
                  <a:gd name="T0" fmla="*/ 374 w 374"/>
                  <a:gd name="T1" fmla="*/ 312 h 314"/>
                  <a:gd name="T2" fmla="*/ 0 w 374"/>
                  <a:gd name="T3" fmla="*/ 104 h 314"/>
                  <a:gd name="T4" fmla="*/ 48 w 374"/>
                  <a:gd name="T5" fmla="*/ 30 h 314"/>
                  <a:gd name="T6" fmla="*/ 77 w 374"/>
                  <a:gd name="T7" fmla="*/ 9 h 314"/>
                  <a:gd name="T8" fmla="*/ 304 w 374"/>
                  <a:gd name="T9" fmla="*/ 150 h 314"/>
                  <a:gd name="T10" fmla="*/ 374 w 374"/>
                  <a:gd name="T11" fmla="*/ 312 h 314"/>
                </a:gdLst>
                <a:ahLst/>
                <a:cxnLst>
                  <a:cxn ang="0">
                    <a:pos x="T0" y="T1"/>
                  </a:cxn>
                  <a:cxn ang="0">
                    <a:pos x="T2" y="T3"/>
                  </a:cxn>
                  <a:cxn ang="0">
                    <a:pos x="T4" y="T5"/>
                  </a:cxn>
                  <a:cxn ang="0">
                    <a:pos x="T6" y="T7"/>
                  </a:cxn>
                  <a:cxn ang="0">
                    <a:pos x="T8" y="T9"/>
                  </a:cxn>
                  <a:cxn ang="0">
                    <a:pos x="T10" y="T11"/>
                  </a:cxn>
                </a:cxnLst>
                <a:rect l="0" t="0" r="r" b="b"/>
                <a:pathLst>
                  <a:path w="374" h="314">
                    <a:moveTo>
                      <a:pt x="374" y="312"/>
                    </a:moveTo>
                    <a:cubicBezTo>
                      <a:pt x="222" y="314"/>
                      <a:pt x="0" y="104"/>
                      <a:pt x="0" y="104"/>
                    </a:cubicBezTo>
                    <a:cubicBezTo>
                      <a:pt x="0" y="104"/>
                      <a:pt x="32" y="60"/>
                      <a:pt x="48" y="30"/>
                    </a:cubicBezTo>
                    <a:cubicBezTo>
                      <a:pt x="63" y="0"/>
                      <a:pt x="77" y="9"/>
                      <a:pt x="77" y="9"/>
                    </a:cubicBezTo>
                    <a:cubicBezTo>
                      <a:pt x="304" y="150"/>
                      <a:pt x="304" y="150"/>
                      <a:pt x="304" y="150"/>
                    </a:cubicBezTo>
                    <a:cubicBezTo>
                      <a:pt x="331" y="202"/>
                      <a:pt x="354" y="257"/>
                      <a:pt x="374" y="312"/>
                    </a:cubicBezTo>
                    <a:close/>
                  </a:path>
                </a:pathLst>
              </a:custGeom>
              <a:gradFill>
                <a:gsLst>
                  <a:gs pos="0">
                    <a:srgbClr val="7D4BC9"/>
                  </a:gs>
                  <a:gs pos="100000">
                    <a:srgbClr val="16286E"/>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1">
                <a:extLst>
                  <a:ext uri="{FF2B5EF4-FFF2-40B4-BE49-F238E27FC236}">
                    <a16:creationId xmlns:a16="http://schemas.microsoft.com/office/drawing/2014/main" id="{68F90B1C-A4BC-499A-A3A8-6F83BFC7C353}"/>
                  </a:ext>
                </a:extLst>
              </p:cNvPr>
              <p:cNvSpPr>
                <a:spLocks/>
              </p:cNvSpPr>
              <p:nvPr/>
            </p:nvSpPr>
            <p:spPr bwMode="auto">
              <a:xfrm>
                <a:off x="1743385" y="1835954"/>
                <a:ext cx="258858" cy="378858"/>
              </a:xfrm>
              <a:custGeom>
                <a:avLst/>
                <a:gdLst>
                  <a:gd name="T0" fmla="*/ 75 w 97"/>
                  <a:gd name="T1" fmla="*/ 34 h 142"/>
                  <a:gd name="T2" fmla="*/ 11 w 97"/>
                  <a:gd name="T3" fmla="*/ 66 h 142"/>
                  <a:gd name="T4" fmla="*/ 74 w 97"/>
                  <a:gd name="T5" fmla="*/ 132 h 142"/>
                  <a:gd name="T6" fmla="*/ 75 w 97"/>
                  <a:gd name="T7" fmla="*/ 34 h 142"/>
                </a:gdLst>
                <a:ahLst/>
                <a:cxnLst>
                  <a:cxn ang="0">
                    <a:pos x="T0" y="T1"/>
                  </a:cxn>
                  <a:cxn ang="0">
                    <a:pos x="T2" y="T3"/>
                  </a:cxn>
                  <a:cxn ang="0">
                    <a:pos x="T4" y="T5"/>
                  </a:cxn>
                  <a:cxn ang="0">
                    <a:pos x="T6" y="T7"/>
                  </a:cxn>
                </a:cxnLst>
                <a:rect l="0" t="0" r="r" b="b"/>
                <a:pathLst>
                  <a:path w="97" h="142">
                    <a:moveTo>
                      <a:pt x="75" y="34"/>
                    </a:moveTo>
                    <a:cubicBezTo>
                      <a:pt x="75" y="34"/>
                      <a:pt x="22" y="0"/>
                      <a:pt x="11" y="66"/>
                    </a:cubicBezTo>
                    <a:cubicBezTo>
                      <a:pt x="0" y="132"/>
                      <a:pt x="59" y="142"/>
                      <a:pt x="74" y="132"/>
                    </a:cubicBezTo>
                    <a:cubicBezTo>
                      <a:pt x="74" y="132"/>
                      <a:pt x="97" y="82"/>
                      <a:pt x="75" y="34"/>
                    </a:cubicBezTo>
                    <a:close/>
                  </a:path>
                </a:pathLst>
              </a:custGeom>
              <a:solidFill>
                <a:srgbClr val="1500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a:extLst>
                  <a:ext uri="{FF2B5EF4-FFF2-40B4-BE49-F238E27FC236}">
                    <a16:creationId xmlns:a16="http://schemas.microsoft.com/office/drawing/2014/main" id="{0870DA8A-4FAB-4AF9-8E9C-77B8A63093AF}"/>
                  </a:ext>
                </a:extLst>
              </p:cNvPr>
              <p:cNvSpPr>
                <a:spLocks/>
              </p:cNvSpPr>
              <p:nvPr/>
            </p:nvSpPr>
            <p:spPr bwMode="auto">
              <a:xfrm>
                <a:off x="1851962" y="1895956"/>
                <a:ext cx="1001144" cy="1693715"/>
              </a:xfrm>
              <a:custGeom>
                <a:avLst/>
                <a:gdLst>
                  <a:gd name="T0" fmla="*/ 284 w 375"/>
                  <a:gd name="T1" fmla="*/ 612 h 636"/>
                  <a:gd name="T2" fmla="*/ 12 w 375"/>
                  <a:gd name="T3" fmla="*/ 387 h 636"/>
                  <a:gd name="T4" fmla="*/ 0 w 375"/>
                  <a:gd name="T5" fmla="*/ 268 h 636"/>
                  <a:gd name="T6" fmla="*/ 0 w 375"/>
                  <a:gd name="T7" fmla="*/ 267 h 636"/>
                  <a:gd name="T8" fmla="*/ 6 w 375"/>
                  <a:gd name="T9" fmla="*/ 230 h 636"/>
                  <a:gd name="T10" fmla="*/ 36 w 375"/>
                  <a:gd name="T11" fmla="*/ 12 h 636"/>
                  <a:gd name="T12" fmla="*/ 64 w 375"/>
                  <a:gd name="T13" fmla="*/ 62 h 636"/>
                  <a:gd name="T14" fmla="*/ 173 w 375"/>
                  <a:gd name="T15" fmla="*/ 216 h 636"/>
                  <a:gd name="T16" fmla="*/ 226 w 375"/>
                  <a:gd name="T17" fmla="*/ 205 h 636"/>
                  <a:gd name="T18" fmla="*/ 326 w 375"/>
                  <a:gd name="T19" fmla="*/ 201 h 636"/>
                  <a:gd name="T20" fmla="*/ 333 w 375"/>
                  <a:gd name="T21" fmla="*/ 238 h 636"/>
                  <a:gd name="T22" fmla="*/ 323 w 375"/>
                  <a:gd name="T23" fmla="*/ 378 h 636"/>
                  <a:gd name="T24" fmla="*/ 284 w 375"/>
                  <a:gd name="T25" fmla="*/ 612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36">
                    <a:moveTo>
                      <a:pt x="284" y="612"/>
                    </a:moveTo>
                    <a:cubicBezTo>
                      <a:pt x="193" y="636"/>
                      <a:pt x="36" y="546"/>
                      <a:pt x="12" y="387"/>
                    </a:cubicBezTo>
                    <a:cubicBezTo>
                      <a:pt x="4" y="328"/>
                      <a:pt x="0" y="291"/>
                      <a:pt x="0" y="268"/>
                    </a:cubicBezTo>
                    <a:cubicBezTo>
                      <a:pt x="0" y="267"/>
                      <a:pt x="0" y="267"/>
                      <a:pt x="0" y="267"/>
                    </a:cubicBezTo>
                    <a:cubicBezTo>
                      <a:pt x="2" y="249"/>
                      <a:pt x="4" y="235"/>
                      <a:pt x="6" y="230"/>
                    </a:cubicBezTo>
                    <a:cubicBezTo>
                      <a:pt x="6" y="230"/>
                      <a:pt x="55" y="77"/>
                      <a:pt x="36" y="12"/>
                    </a:cubicBezTo>
                    <a:cubicBezTo>
                      <a:pt x="36" y="12"/>
                      <a:pt x="53" y="0"/>
                      <a:pt x="64" y="62"/>
                    </a:cubicBezTo>
                    <a:cubicBezTo>
                      <a:pt x="74" y="123"/>
                      <a:pt x="134" y="202"/>
                      <a:pt x="173" y="216"/>
                    </a:cubicBezTo>
                    <a:cubicBezTo>
                      <a:pt x="212" y="229"/>
                      <a:pt x="214" y="208"/>
                      <a:pt x="226" y="205"/>
                    </a:cubicBezTo>
                    <a:cubicBezTo>
                      <a:pt x="238" y="204"/>
                      <a:pt x="263" y="178"/>
                      <a:pt x="326" y="201"/>
                    </a:cubicBezTo>
                    <a:cubicBezTo>
                      <a:pt x="326" y="201"/>
                      <a:pt x="338" y="218"/>
                      <a:pt x="333" y="238"/>
                    </a:cubicBezTo>
                    <a:cubicBezTo>
                      <a:pt x="328" y="257"/>
                      <a:pt x="297" y="318"/>
                      <a:pt x="323" y="378"/>
                    </a:cubicBezTo>
                    <a:cubicBezTo>
                      <a:pt x="349" y="437"/>
                      <a:pt x="375" y="587"/>
                      <a:pt x="284" y="612"/>
                    </a:cubicBezTo>
                    <a:close/>
                  </a:path>
                </a:pathLst>
              </a:custGeom>
              <a:gradFill>
                <a:gsLst>
                  <a:gs pos="0">
                    <a:srgbClr val="BB7FFB"/>
                  </a:gs>
                  <a:gs pos="100000">
                    <a:srgbClr val="FB95E9"/>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3">
                <a:extLst>
                  <a:ext uri="{FF2B5EF4-FFF2-40B4-BE49-F238E27FC236}">
                    <a16:creationId xmlns:a16="http://schemas.microsoft.com/office/drawing/2014/main" id="{116FA9B5-4461-4B4F-9235-D02206F69BBD}"/>
                  </a:ext>
                </a:extLst>
              </p:cNvPr>
              <p:cNvSpPr>
                <a:spLocks/>
              </p:cNvSpPr>
              <p:nvPr/>
            </p:nvSpPr>
            <p:spPr bwMode="auto">
              <a:xfrm>
                <a:off x="1697100" y="1340526"/>
                <a:ext cx="1071430" cy="330858"/>
              </a:xfrm>
              <a:custGeom>
                <a:avLst/>
                <a:gdLst>
                  <a:gd name="T0" fmla="*/ 379 w 401"/>
                  <a:gd name="T1" fmla="*/ 124 h 124"/>
                  <a:gd name="T2" fmla="*/ 258 w 401"/>
                  <a:gd name="T3" fmla="*/ 113 h 124"/>
                  <a:gd name="T4" fmla="*/ 166 w 401"/>
                  <a:gd name="T5" fmla="*/ 98 h 124"/>
                  <a:gd name="T6" fmla="*/ 0 w 401"/>
                  <a:gd name="T7" fmla="*/ 98 h 124"/>
                  <a:gd name="T8" fmla="*/ 115 w 401"/>
                  <a:gd name="T9" fmla="*/ 4 h 124"/>
                  <a:gd name="T10" fmla="*/ 174 w 401"/>
                  <a:gd name="T11" fmla="*/ 14 h 124"/>
                  <a:gd name="T12" fmla="*/ 266 w 401"/>
                  <a:gd name="T13" fmla="*/ 15 h 124"/>
                  <a:gd name="T14" fmla="*/ 382 w 401"/>
                  <a:gd name="T15" fmla="*/ 49 h 124"/>
                  <a:gd name="T16" fmla="*/ 379 w 401"/>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1" h="124">
                    <a:moveTo>
                      <a:pt x="379" y="124"/>
                    </a:moveTo>
                    <a:cubicBezTo>
                      <a:pt x="354" y="103"/>
                      <a:pt x="299" y="110"/>
                      <a:pt x="258" y="113"/>
                    </a:cubicBezTo>
                    <a:cubicBezTo>
                      <a:pt x="217" y="117"/>
                      <a:pt x="166" y="98"/>
                      <a:pt x="166" y="98"/>
                    </a:cubicBezTo>
                    <a:cubicBezTo>
                      <a:pt x="0" y="98"/>
                      <a:pt x="0" y="98"/>
                      <a:pt x="0" y="98"/>
                    </a:cubicBezTo>
                    <a:cubicBezTo>
                      <a:pt x="0" y="98"/>
                      <a:pt x="15" y="13"/>
                      <a:pt x="115" y="4"/>
                    </a:cubicBezTo>
                    <a:cubicBezTo>
                      <a:pt x="115" y="4"/>
                      <a:pt x="146" y="0"/>
                      <a:pt x="174" y="14"/>
                    </a:cubicBezTo>
                    <a:cubicBezTo>
                      <a:pt x="201" y="28"/>
                      <a:pt x="231" y="22"/>
                      <a:pt x="266" y="15"/>
                    </a:cubicBezTo>
                    <a:cubicBezTo>
                      <a:pt x="301" y="8"/>
                      <a:pt x="362" y="16"/>
                      <a:pt x="382" y="49"/>
                    </a:cubicBezTo>
                    <a:cubicBezTo>
                      <a:pt x="401" y="81"/>
                      <a:pt x="393" y="114"/>
                      <a:pt x="379" y="124"/>
                    </a:cubicBezTo>
                    <a:close/>
                  </a:path>
                </a:pathLst>
              </a:custGeom>
              <a:gradFill>
                <a:gsLst>
                  <a:gs pos="28000">
                    <a:srgbClr val="6313DC"/>
                  </a:gs>
                  <a:gs pos="100000">
                    <a:srgbClr val="1E3ADA"/>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4">
                <a:extLst>
                  <a:ext uri="{FF2B5EF4-FFF2-40B4-BE49-F238E27FC236}">
                    <a16:creationId xmlns:a16="http://schemas.microsoft.com/office/drawing/2014/main" id="{2BF4B088-9F78-4017-BB28-01D01B8E13EA}"/>
                  </a:ext>
                </a:extLst>
              </p:cNvPr>
              <p:cNvSpPr>
                <a:spLocks/>
              </p:cNvSpPr>
              <p:nvPr/>
            </p:nvSpPr>
            <p:spPr bwMode="auto">
              <a:xfrm>
                <a:off x="1350814" y="4258241"/>
                <a:ext cx="761143" cy="908572"/>
              </a:xfrm>
              <a:custGeom>
                <a:avLst/>
                <a:gdLst>
                  <a:gd name="T0" fmla="*/ 265 w 285"/>
                  <a:gd name="T1" fmla="*/ 0 h 341"/>
                  <a:gd name="T2" fmla="*/ 68 w 285"/>
                  <a:gd name="T3" fmla="*/ 96 h 341"/>
                  <a:gd name="T4" fmla="*/ 0 w 285"/>
                  <a:gd name="T5" fmla="*/ 232 h 341"/>
                  <a:gd name="T6" fmla="*/ 3 w 285"/>
                  <a:gd name="T7" fmla="*/ 341 h 341"/>
                  <a:gd name="T8" fmla="*/ 41 w 285"/>
                  <a:gd name="T9" fmla="*/ 303 h 341"/>
                  <a:gd name="T10" fmla="*/ 41 w 285"/>
                  <a:gd name="T11" fmla="*/ 224 h 341"/>
                  <a:gd name="T12" fmla="*/ 93 w 285"/>
                  <a:gd name="T13" fmla="*/ 156 h 341"/>
                  <a:gd name="T14" fmla="*/ 62 w 285"/>
                  <a:gd name="T15" fmla="*/ 256 h 341"/>
                  <a:gd name="T16" fmla="*/ 106 w 285"/>
                  <a:gd name="T17" fmla="*/ 323 h 341"/>
                  <a:gd name="T18" fmla="*/ 117 w 285"/>
                  <a:gd name="T19" fmla="*/ 275 h 341"/>
                  <a:gd name="T20" fmla="*/ 101 w 285"/>
                  <a:gd name="T21" fmla="*/ 237 h 341"/>
                  <a:gd name="T22" fmla="*/ 136 w 285"/>
                  <a:gd name="T23" fmla="*/ 172 h 341"/>
                  <a:gd name="T24" fmla="*/ 133 w 285"/>
                  <a:gd name="T25" fmla="*/ 239 h 341"/>
                  <a:gd name="T26" fmla="*/ 168 w 285"/>
                  <a:gd name="T27" fmla="*/ 301 h 341"/>
                  <a:gd name="T28" fmla="*/ 185 w 285"/>
                  <a:gd name="T29" fmla="*/ 257 h 341"/>
                  <a:gd name="T30" fmla="*/ 180 w 285"/>
                  <a:gd name="T31" fmla="*/ 196 h 341"/>
                  <a:gd name="T32" fmla="*/ 285 w 285"/>
                  <a:gd name="T33" fmla="*/ 100 h 341"/>
                  <a:gd name="T34" fmla="*/ 265 w 285"/>
                  <a:gd name="T35" fmla="*/ 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5" h="341">
                    <a:moveTo>
                      <a:pt x="265" y="0"/>
                    </a:moveTo>
                    <a:cubicBezTo>
                      <a:pt x="265" y="0"/>
                      <a:pt x="85" y="79"/>
                      <a:pt x="68" y="96"/>
                    </a:cubicBezTo>
                    <a:cubicBezTo>
                      <a:pt x="51" y="113"/>
                      <a:pt x="0" y="232"/>
                      <a:pt x="0" y="232"/>
                    </a:cubicBezTo>
                    <a:cubicBezTo>
                      <a:pt x="3" y="341"/>
                      <a:pt x="3" y="341"/>
                      <a:pt x="3" y="341"/>
                    </a:cubicBezTo>
                    <a:cubicBezTo>
                      <a:pt x="3" y="341"/>
                      <a:pt x="42" y="329"/>
                      <a:pt x="41" y="303"/>
                    </a:cubicBezTo>
                    <a:cubicBezTo>
                      <a:pt x="39" y="278"/>
                      <a:pt x="35" y="230"/>
                      <a:pt x="41" y="224"/>
                    </a:cubicBezTo>
                    <a:cubicBezTo>
                      <a:pt x="46" y="218"/>
                      <a:pt x="93" y="156"/>
                      <a:pt x="93" y="156"/>
                    </a:cubicBezTo>
                    <a:cubicBezTo>
                      <a:pt x="93" y="156"/>
                      <a:pt x="59" y="250"/>
                      <a:pt x="62" y="256"/>
                    </a:cubicBezTo>
                    <a:cubicBezTo>
                      <a:pt x="64" y="262"/>
                      <a:pt x="106" y="323"/>
                      <a:pt x="106" y="323"/>
                    </a:cubicBezTo>
                    <a:cubicBezTo>
                      <a:pt x="106" y="323"/>
                      <a:pt x="128" y="296"/>
                      <a:pt x="117" y="275"/>
                    </a:cubicBezTo>
                    <a:cubicBezTo>
                      <a:pt x="106" y="255"/>
                      <a:pt x="101" y="237"/>
                      <a:pt x="101" y="237"/>
                    </a:cubicBezTo>
                    <a:cubicBezTo>
                      <a:pt x="136" y="172"/>
                      <a:pt x="136" y="172"/>
                      <a:pt x="136" y="172"/>
                    </a:cubicBezTo>
                    <a:cubicBezTo>
                      <a:pt x="133" y="239"/>
                      <a:pt x="133" y="239"/>
                      <a:pt x="133" y="239"/>
                    </a:cubicBezTo>
                    <a:cubicBezTo>
                      <a:pt x="168" y="301"/>
                      <a:pt x="168" y="301"/>
                      <a:pt x="168" y="301"/>
                    </a:cubicBezTo>
                    <a:cubicBezTo>
                      <a:pt x="168" y="301"/>
                      <a:pt x="197" y="274"/>
                      <a:pt x="185" y="257"/>
                    </a:cubicBezTo>
                    <a:cubicBezTo>
                      <a:pt x="172" y="240"/>
                      <a:pt x="180" y="196"/>
                      <a:pt x="180" y="196"/>
                    </a:cubicBezTo>
                    <a:cubicBezTo>
                      <a:pt x="285" y="100"/>
                      <a:pt x="285" y="100"/>
                      <a:pt x="285" y="100"/>
                    </a:cubicBezTo>
                    <a:lnTo>
                      <a:pt x="26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a:extLst>
                  <a:ext uri="{FF2B5EF4-FFF2-40B4-BE49-F238E27FC236}">
                    <a16:creationId xmlns:a16="http://schemas.microsoft.com/office/drawing/2014/main" id="{52C1A77F-D0D3-4856-91DD-AD841A991733}"/>
                  </a:ext>
                </a:extLst>
              </p:cNvPr>
              <p:cNvSpPr>
                <a:spLocks/>
              </p:cNvSpPr>
              <p:nvPr/>
            </p:nvSpPr>
            <p:spPr bwMode="auto">
              <a:xfrm>
                <a:off x="2489100" y="3680527"/>
                <a:ext cx="387429" cy="685715"/>
              </a:xfrm>
              <a:custGeom>
                <a:avLst/>
                <a:gdLst>
                  <a:gd name="T0" fmla="*/ 21 w 145"/>
                  <a:gd name="T1" fmla="*/ 257 h 257"/>
                  <a:gd name="T2" fmla="*/ 3 w 145"/>
                  <a:gd name="T3" fmla="*/ 120 h 257"/>
                  <a:gd name="T4" fmla="*/ 50 w 145"/>
                  <a:gd name="T5" fmla="*/ 37 h 257"/>
                  <a:gd name="T6" fmla="*/ 108 w 145"/>
                  <a:gd name="T7" fmla="*/ 0 h 257"/>
                  <a:gd name="T8" fmla="*/ 102 w 145"/>
                  <a:gd name="T9" fmla="*/ 33 h 257"/>
                  <a:gd name="T10" fmla="*/ 60 w 145"/>
                  <a:gd name="T11" fmla="*/ 61 h 257"/>
                  <a:gd name="T12" fmla="*/ 43 w 145"/>
                  <a:gd name="T13" fmla="*/ 112 h 257"/>
                  <a:gd name="T14" fmla="*/ 84 w 145"/>
                  <a:gd name="T15" fmla="*/ 60 h 257"/>
                  <a:gd name="T16" fmla="*/ 135 w 145"/>
                  <a:gd name="T17" fmla="*/ 60 h 257"/>
                  <a:gd name="T18" fmla="*/ 114 w 145"/>
                  <a:gd name="T19" fmla="*/ 83 h 257"/>
                  <a:gd name="T20" fmla="*/ 88 w 145"/>
                  <a:gd name="T21" fmla="*/ 88 h 257"/>
                  <a:gd name="T22" fmla="*/ 67 w 145"/>
                  <a:gd name="T23" fmla="*/ 129 h 257"/>
                  <a:gd name="T24" fmla="*/ 100 w 145"/>
                  <a:gd name="T25" fmla="*/ 104 h 257"/>
                  <a:gd name="T26" fmla="*/ 145 w 145"/>
                  <a:gd name="T27" fmla="*/ 100 h 257"/>
                  <a:gd name="T28" fmla="*/ 128 w 145"/>
                  <a:gd name="T29" fmla="*/ 125 h 257"/>
                  <a:gd name="T30" fmla="*/ 94 w 145"/>
                  <a:gd name="T31" fmla="*/ 144 h 257"/>
                  <a:gd name="T32" fmla="*/ 81 w 145"/>
                  <a:gd name="T33" fmla="*/ 232 h 257"/>
                  <a:gd name="T34" fmla="*/ 21 w 145"/>
                  <a:gd name="T35" fmla="*/ 25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257">
                    <a:moveTo>
                      <a:pt x="21" y="257"/>
                    </a:moveTo>
                    <a:cubicBezTo>
                      <a:pt x="21" y="257"/>
                      <a:pt x="0" y="134"/>
                      <a:pt x="3" y="120"/>
                    </a:cubicBezTo>
                    <a:cubicBezTo>
                      <a:pt x="6" y="105"/>
                      <a:pt x="50" y="37"/>
                      <a:pt x="50" y="37"/>
                    </a:cubicBezTo>
                    <a:cubicBezTo>
                      <a:pt x="108" y="0"/>
                      <a:pt x="108" y="0"/>
                      <a:pt x="108" y="0"/>
                    </a:cubicBezTo>
                    <a:cubicBezTo>
                      <a:pt x="108" y="0"/>
                      <a:pt x="116" y="25"/>
                      <a:pt x="102" y="33"/>
                    </a:cubicBezTo>
                    <a:cubicBezTo>
                      <a:pt x="88" y="41"/>
                      <a:pt x="61" y="56"/>
                      <a:pt x="60" y="61"/>
                    </a:cubicBezTo>
                    <a:cubicBezTo>
                      <a:pt x="59" y="66"/>
                      <a:pt x="43" y="112"/>
                      <a:pt x="43" y="112"/>
                    </a:cubicBezTo>
                    <a:cubicBezTo>
                      <a:pt x="43" y="112"/>
                      <a:pt x="80" y="61"/>
                      <a:pt x="84" y="60"/>
                    </a:cubicBezTo>
                    <a:cubicBezTo>
                      <a:pt x="89" y="60"/>
                      <a:pt x="135" y="60"/>
                      <a:pt x="135" y="60"/>
                    </a:cubicBezTo>
                    <a:cubicBezTo>
                      <a:pt x="135" y="60"/>
                      <a:pt x="128" y="81"/>
                      <a:pt x="114" y="83"/>
                    </a:cubicBezTo>
                    <a:cubicBezTo>
                      <a:pt x="99" y="84"/>
                      <a:pt x="88" y="88"/>
                      <a:pt x="88" y="88"/>
                    </a:cubicBezTo>
                    <a:cubicBezTo>
                      <a:pt x="67" y="129"/>
                      <a:pt x="67" y="129"/>
                      <a:pt x="67" y="129"/>
                    </a:cubicBezTo>
                    <a:cubicBezTo>
                      <a:pt x="100" y="104"/>
                      <a:pt x="100" y="104"/>
                      <a:pt x="100" y="104"/>
                    </a:cubicBezTo>
                    <a:cubicBezTo>
                      <a:pt x="145" y="100"/>
                      <a:pt x="145" y="100"/>
                      <a:pt x="145" y="100"/>
                    </a:cubicBezTo>
                    <a:cubicBezTo>
                      <a:pt x="145" y="100"/>
                      <a:pt x="141" y="125"/>
                      <a:pt x="128" y="125"/>
                    </a:cubicBezTo>
                    <a:cubicBezTo>
                      <a:pt x="115" y="124"/>
                      <a:pt x="94" y="144"/>
                      <a:pt x="94" y="144"/>
                    </a:cubicBezTo>
                    <a:cubicBezTo>
                      <a:pt x="81" y="232"/>
                      <a:pt x="81" y="232"/>
                      <a:pt x="81" y="232"/>
                    </a:cubicBezTo>
                    <a:lnTo>
                      <a:pt x="21" y="257"/>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16">
                <a:extLst>
                  <a:ext uri="{FF2B5EF4-FFF2-40B4-BE49-F238E27FC236}">
                    <a16:creationId xmlns:a16="http://schemas.microsoft.com/office/drawing/2014/main" id="{AF758C60-4BC8-48B0-853B-79E4FE11DEC0}"/>
                  </a:ext>
                </a:extLst>
              </p:cNvPr>
              <p:cNvSpPr>
                <a:spLocks/>
              </p:cNvSpPr>
              <p:nvPr/>
            </p:nvSpPr>
            <p:spPr bwMode="auto">
              <a:xfrm rot="487774">
                <a:off x="2302872" y="4062813"/>
                <a:ext cx="1145143" cy="673715"/>
              </a:xfrm>
              <a:custGeom>
                <a:avLst/>
                <a:gdLst>
                  <a:gd name="T0" fmla="*/ 82 w 428"/>
                  <a:gd name="T1" fmla="*/ 54 h 253"/>
                  <a:gd name="T2" fmla="*/ 282 w 428"/>
                  <a:gd name="T3" fmla="*/ 41 h 253"/>
                  <a:gd name="T4" fmla="*/ 326 w 428"/>
                  <a:gd name="T5" fmla="*/ 235 h 253"/>
                  <a:gd name="T6" fmla="*/ 59 w 428"/>
                  <a:gd name="T7" fmla="*/ 170 h 253"/>
                  <a:gd name="T8" fmla="*/ 82 w 428"/>
                  <a:gd name="T9" fmla="*/ 54 h 253"/>
                </a:gdLst>
                <a:ahLst/>
                <a:cxnLst>
                  <a:cxn ang="0">
                    <a:pos x="T0" y="T1"/>
                  </a:cxn>
                  <a:cxn ang="0">
                    <a:pos x="T2" y="T3"/>
                  </a:cxn>
                  <a:cxn ang="0">
                    <a:pos x="T4" y="T5"/>
                  </a:cxn>
                  <a:cxn ang="0">
                    <a:pos x="T6" y="T7"/>
                  </a:cxn>
                  <a:cxn ang="0">
                    <a:pos x="T8" y="T9"/>
                  </a:cxn>
                </a:cxnLst>
                <a:rect l="0" t="0" r="r" b="b"/>
                <a:pathLst>
                  <a:path w="428" h="253">
                    <a:moveTo>
                      <a:pt x="82" y="54"/>
                    </a:moveTo>
                    <a:cubicBezTo>
                      <a:pt x="82" y="54"/>
                      <a:pt x="169" y="0"/>
                      <a:pt x="282" y="41"/>
                    </a:cubicBezTo>
                    <a:cubicBezTo>
                      <a:pt x="428" y="93"/>
                      <a:pt x="371" y="223"/>
                      <a:pt x="326" y="235"/>
                    </a:cubicBezTo>
                    <a:cubicBezTo>
                      <a:pt x="260" y="253"/>
                      <a:pt x="93" y="170"/>
                      <a:pt x="59" y="170"/>
                    </a:cubicBezTo>
                    <a:cubicBezTo>
                      <a:pt x="25" y="170"/>
                      <a:pt x="0" y="102"/>
                      <a:pt x="82"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a:extLst>
                  <a:ext uri="{FF2B5EF4-FFF2-40B4-BE49-F238E27FC236}">
                    <a16:creationId xmlns:a16="http://schemas.microsoft.com/office/drawing/2014/main" id="{5402D44F-972F-4278-8406-D3E44C9F1E1C}"/>
                  </a:ext>
                </a:extLst>
              </p:cNvPr>
              <p:cNvSpPr>
                <a:spLocks/>
              </p:cNvSpPr>
              <p:nvPr/>
            </p:nvSpPr>
            <p:spPr bwMode="auto">
              <a:xfrm>
                <a:off x="963385" y="3011955"/>
                <a:ext cx="2713716" cy="2492573"/>
              </a:xfrm>
              <a:custGeom>
                <a:avLst/>
                <a:gdLst>
                  <a:gd name="T0" fmla="*/ 154 w 1016"/>
                  <a:gd name="T1" fmla="*/ 0 h 935"/>
                  <a:gd name="T2" fmla="*/ 461 w 1016"/>
                  <a:gd name="T3" fmla="*/ 248 h 935"/>
                  <a:gd name="T4" fmla="*/ 785 w 1016"/>
                  <a:gd name="T5" fmla="*/ 556 h 935"/>
                  <a:gd name="T6" fmla="*/ 901 w 1016"/>
                  <a:gd name="T7" fmla="*/ 822 h 935"/>
                  <a:gd name="T8" fmla="*/ 331 w 1016"/>
                  <a:gd name="T9" fmla="*/ 781 h 935"/>
                  <a:gd name="T10" fmla="*/ 10 w 1016"/>
                  <a:gd name="T11" fmla="*/ 204 h 935"/>
                  <a:gd name="T12" fmla="*/ 154 w 1016"/>
                  <a:gd name="T13" fmla="*/ 0 h 935"/>
                </a:gdLst>
                <a:ahLst/>
                <a:cxnLst>
                  <a:cxn ang="0">
                    <a:pos x="T0" y="T1"/>
                  </a:cxn>
                  <a:cxn ang="0">
                    <a:pos x="T2" y="T3"/>
                  </a:cxn>
                  <a:cxn ang="0">
                    <a:pos x="T4" y="T5"/>
                  </a:cxn>
                  <a:cxn ang="0">
                    <a:pos x="T6" y="T7"/>
                  </a:cxn>
                  <a:cxn ang="0">
                    <a:pos x="T8" y="T9"/>
                  </a:cxn>
                  <a:cxn ang="0">
                    <a:pos x="T10" y="T11"/>
                  </a:cxn>
                  <a:cxn ang="0">
                    <a:pos x="T12" y="T13"/>
                  </a:cxn>
                </a:cxnLst>
                <a:rect l="0" t="0" r="r" b="b"/>
                <a:pathLst>
                  <a:path w="1016" h="935">
                    <a:moveTo>
                      <a:pt x="154" y="0"/>
                    </a:moveTo>
                    <a:cubicBezTo>
                      <a:pt x="154" y="0"/>
                      <a:pt x="317" y="11"/>
                      <a:pt x="461" y="248"/>
                    </a:cubicBezTo>
                    <a:cubicBezTo>
                      <a:pt x="604" y="484"/>
                      <a:pt x="785" y="556"/>
                      <a:pt x="785" y="556"/>
                    </a:cubicBezTo>
                    <a:cubicBezTo>
                      <a:pt x="785" y="556"/>
                      <a:pt x="1016" y="720"/>
                      <a:pt x="901" y="822"/>
                    </a:cubicBezTo>
                    <a:cubicBezTo>
                      <a:pt x="787" y="925"/>
                      <a:pt x="485" y="935"/>
                      <a:pt x="331" y="781"/>
                    </a:cubicBezTo>
                    <a:cubicBezTo>
                      <a:pt x="178" y="628"/>
                      <a:pt x="0" y="341"/>
                      <a:pt x="10" y="204"/>
                    </a:cubicBezTo>
                    <a:cubicBezTo>
                      <a:pt x="21" y="68"/>
                      <a:pt x="68" y="10"/>
                      <a:pt x="154" y="0"/>
                    </a:cubicBezTo>
                    <a:close/>
                  </a:path>
                </a:pathLst>
              </a:custGeom>
              <a:gradFill>
                <a:gsLst>
                  <a:gs pos="0">
                    <a:srgbClr val="7D4BC9"/>
                  </a:gs>
                  <a:gs pos="78000">
                    <a:srgbClr val="16286E"/>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Oval 26">
              <a:extLst>
                <a:ext uri="{FF2B5EF4-FFF2-40B4-BE49-F238E27FC236}">
                  <a16:creationId xmlns:a16="http://schemas.microsoft.com/office/drawing/2014/main" id="{813F705E-7B0E-4989-B447-76E85BC850C4}"/>
                </a:ext>
              </a:extLst>
            </p:cNvPr>
            <p:cNvSpPr/>
            <p:nvPr/>
          </p:nvSpPr>
          <p:spPr>
            <a:xfrm flipH="1">
              <a:off x="662569" y="2575406"/>
              <a:ext cx="333828" cy="333828"/>
            </a:xfrm>
            <a:prstGeom prst="ellipse">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Oval 27">
              <a:extLst>
                <a:ext uri="{FF2B5EF4-FFF2-40B4-BE49-F238E27FC236}">
                  <a16:creationId xmlns:a16="http://schemas.microsoft.com/office/drawing/2014/main" id="{1CA7247A-56C4-4D0D-A7EB-5B7C8EDC3148}"/>
                </a:ext>
              </a:extLst>
            </p:cNvPr>
            <p:cNvSpPr/>
            <p:nvPr/>
          </p:nvSpPr>
          <p:spPr>
            <a:xfrm flipH="1">
              <a:off x="3192720" y="5092277"/>
              <a:ext cx="191756" cy="191756"/>
            </a:xfrm>
            <a:prstGeom prst="ellipse">
              <a:avLst/>
            </a:prstGeom>
            <a:gradFill>
              <a:gsLst>
                <a:gs pos="0">
                  <a:srgbClr val="7CEFD8"/>
                </a:gs>
                <a:gs pos="100000">
                  <a:srgbClr val="6C92E1"/>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Diamond 25">
              <a:extLst>
                <a:ext uri="{FF2B5EF4-FFF2-40B4-BE49-F238E27FC236}">
                  <a16:creationId xmlns:a16="http://schemas.microsoft.com/office/drawing/2014/main" id="{EDADB6E4-A33D-42FA-AF99-6073BF0A1F07}"/>
                </a:ext>
              </a:extLst>
            </p:cNvPr>
            <p:cNvSpPr/>
            <p:nvPr/>
          </p:nvSpPr>
          <p:spPr>
            <a:xfrm>
              <a:off x="117404" y="5337893"/>
              <a:ext cx="319314" cy="319314"/>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Diamond 39">
              <a:extLst>
                <a:ext uri="{FF2B5EF4-FFF2-40B4-BE49-F238E27FC236}">
                  <a16:creationId xmlns:a16="http://schemas.microsoft.com/office/drawing/2014/main" id="{02153CFD-6A73-4AE2-B9B2-267A2F60EC4E}"/>
                </a:ext>
              </a:extLst>
            </p:cNvPr>
            <p:cNvSpPr/>
            <p:nvPr/>
          </p:nvSpPr>
          <p:spPr>
            <a:xfrm>
              <a:off x="3656166" y="3941881"/>
              <a:ext cx="271578" cy="271578"/>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Diamond 40">
              <a:extLst>
                <a:ext uri="{FF2B5EF4-FFF2-40B4-BE49-F238E27FC236}">
                  <a16:creationId xmlns:a16="http://schemas.microsoft.com/office/drawing/2014/main" id="{7381A731-66EF-4CDC-94CA-BB0DA3E7292C}"/>
                </a:ext>
              </a:extLst>
            </p:cNvPr>
            <p:cNvSpPr/>
            <p:nvPr/>
          </p:nvSpPr>
          <p:spPr>
            <a:xfrm>
              <a:off x="2941210" y="1951388"/>
              <a:ext cx="404893" cy="404893"/>
            </a:xfrm>
            <a:prstGeom prst="diamond">
              <a:avLst/>
            </a:prstGeom>
            <a:gradFill flip="none" rotWithShape="1">
              <a:gsLst>
                <a:gs pos="100000">
                  <a:srgbClr val="FE7B4C"/>
                </a:gs>
                <a:gs pos="0">
                  <a:srgbClr val="FE7B4C">
                    <a:lumMod val="83000"/>
                    <a:lumOff val="17000"/>
                  </a:srgbClr>
                </a:gs>
              </a:gsLst>
              <a:path path="circle">
                <a:fillToRect l="100000" t="100000"/>
              </a:path>
              <a:tileRect r="-100000" b="-100000"/>
            </a:gradFill>
            <a:ln>
              <a:noFill/>
            </a:ln>
            <a:effectLst>
              <a:glow rad="254000">
                <a:srgbClr val="FE7B4C">
                  <a:alpha val="7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TextBox 42">
            <a:extLst>
              <a:ext uri="{FF2B5EF4-FFF2-40B4-BE49-F238E27FC236}">
                <a16:creationId xmlns:a16="http://schemas.microsoft.com/office/drawing/2014/main" id="{7BF380F0-E581-41AD-B9B8-4693DE21F634}"/>
              </a:ext>
            </a:extLst>
          </p:cNvPr>
          <p:cNvSpPr txBox="1"/>
          <p:nvPr/>
        </p:nvSpPr>
        <p:spPr>
          <a:xfrm>
            <a:off x="5257799" y="379963"/>
            <a:ext cx="6172201" cy="483637"/>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HUMAN RESOURCES </a:t>
            </a:r>
          </a:p>
        </p:txBody>
      </p:sp>
      <p:sp>
        <p:nvSpPr>
          <p:cNvPr id="35" name="TextBox 34">
            <a:extLst>
              <a:ext uri="{FF2B5EF4-FFF2-40B4-BE49-F238E27FC236}">
                <a16:creationId xmlns:a16="http://schemas.microsoft.com/office/drawing/2014/main" id="{5B9B6ACE-82EA-46F9-BDC2-CEC041ABBF22}"/>
              </a:ext>
            </a:extLst>
          </p:cNvPr>
          <p:cNvSpPr txBox="1"/>
          <p:nvPr/>
        </p:nvSpPr>
        <p:spPr>
          <a:xfrm>
            <a:off x="5257799" y="1015244"/>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adipiscing elit, sed do eiusmod</a:t>
            </a:r>
          </a:p>
        </p:txBody>
      </p:sp>
      <p:sp>
        <p:nvSpPr>
          <p:cNvPr id="6" name="Title 5" hidden="1">
            <a:extLst>
              <a:ext uri="{FF2B5EF4-FFF2-40B4-BE49-F238E27FC236}">
                <a16:creationId xmlns:a16="http://schemas.microsoft.com/office/drawing/2014/main" id="{5A790B0A-0491-4358-8078-EF85845DE09F}"/>
              </a:ext>
            </a:extLst>
          </p:cNvPr>
          <p:cNvSpPr>
            <a:spLocks noGrp="1"/>
          </p:cNvSpPr>
          <p:nvPr>
            <p:ph type="title"/>
          </p:nvPr>
        </p:nvSpPr>
        <p:spPr/>
        <p:txBody>
          <a:bodyPr/>
          <a:lstStyle/>
          <a:p>
            <a:r>
              <a:rPr lang="en-US" dirty="0"/>
              <a:t>Human resources slide 6</a:t>
            </a:r>
          </a:p>
        </p:txBody>
      </p:sp>
    </p:spTree>
    <p:extLst>
      <p:ext uri="{BB962C8B-B14F-4D97-AF65-F5344CB8AC3E}">
        <p14:creationId xmlns:p14="http://schemas.microsoft.com/office/powerpoint/2010/main" val="2132068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9929E06-4AB9-4598-A963-82CCC18A3FF2}"/>
              </a:ext>
            </a:extLst>
          </p:cNvPr>
          <p:cNvSpPr txBox="1"/>
          <p:nvPr/>
        </p:nvSpPr>
        <p:spPr>
          <a:xfrm>
            <a:off x="826999" y="4841786"/>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19" name="Text Placeholder 2">
            <a:extLst>
              <a:ext uri="{FF2B5EF4-FFF2-40B4-BE49-F238E27FC236}">
                <a16:creationId xmlns:a16="http://schemas.microsoft.com/office/drawing/2014/main" id="{9DF162EE-A4BE-4D4C-9A3C-51FC2F765D81}"/>
              </a:ext>
            </a:extLst>
          </p:cNvPr>
          <p:cNvSpPr txBox="1">
            <a:spLocks/>
          </p:cNvSpPr>
          <p:nvPr/>
        </p:nvSpPr>
        <p:spPr>
          <a:xfrm>
            <a:off x="241881"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B0754C1-4097-4CDA-B3CB-7304331CBBB9}"/>
              </a:ext>
            </a:extLst>
          </p:cNvPr>
          <p:cNvSpPr txBox="1"/>
          <p:nvPr/>
        </p:nvSpPr>
        <p:spPr>
          <a:xfrm>
            <a:off x="3819250"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25" name="Text Placeholder 2">
            <a:extLst>
              <a:ext uri="{FF2B5EF4-FFF2-40B4-BE49-F238E27FC236}">
                <a16:creationId xmlns:a16="http://schemas.microsoft.com/office/drawing/2014/main" id="{72AC3065-20B0-4A63-89FA-B10AD6D1363C}"/>
              </a:ext>
            </a:extLst>
          </p:cNvPr>
          <p:cNvSpPr txBox="1">
            <a:spLocks/>
          </p:cNvSpPr>
          <p:nvPr/>
        </p:nvSpPr>
        <p:spPr>
          <a:xfrm>
            <a:off x="3234132"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4005B0B-E5FC-472B-962B-C2258039F3B2}"/>
              </a:ext>
            </a:extLst>
          </p:cNvPr>
          <p:cNvSpPr txBox="1"/>
          <p:nvPr/>
        </p:nvSpPr>
        <p:spPr>
          <a:xfrm>
            <a:off x="6832606"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37" name="Text Placeholder 2">
            <a:extLst>
              <a:ext uri="{FF2B5EF4-FFF2-40B4-BE49-F238E27FC236}">
                <a16:creationId xmlns:a16="http://schemas.microsoft.com/office/drawing/2014/main" id="{5BA86B7F-9A89-4AB5-BADE-64D7C6E5C868}"/>
              </a:ext>
            </a:extLst>
          </p:cNvPr>
          <p:cNvSpPr txBox="1">
            <a:spLocks/>
          </p:cNvSpPr>
          <p:nvPr/>
        </p:nvSpPr>
        <p:spPr>
          <a:xfrm>
            <a:off x="6247488"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7B6FBDF-4663-4A5D-A2B3-B90DCEBBA233}"/>
              </a:ext>
            </a:extLst>
          </p:cNvPr>
          <p:cNvSpPr txBox="1"/>
          <p:nvPr/>
        </p:nvSpPr>
        <p:spPr>
          <a:xfrm>
            <a:off x="9845961" y="4841787"/>
            <a:ext cx="1483483"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Lorem Ipsum </a:t>
            </a:r>
          </a:p>
        </p:txBody>
      </p:sp>
      <p:sp>
        <p:nvSpPr>
          <p:cNvPr id="49" name="Text Placeholder 2">
            <a:extLst>
              <a:ext uri="{FF2B5EF4-FFF2-40B4-BE49-F238E27FC236}">
                <a16:creationId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Lorem ipsum dolor sit amet, consectetur </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HUMAN RESOURCES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10469" y="3189004"/>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45%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02720"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16076" y="3189005"/>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35%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526112" y="3160041"/>
                <a:ext cx="716542" cy="492443"/>
              </a:xfrm>
              <a:prstGeom prst="rect">
                <a:avLst/>
              </a:prstGeom>
              <a:noFill/>
            </p:spPr>
            <p:txBody>
              <a:bodyPr wrap="none" lIns="0" tIns="0" rIns="0" bIns="0" rtlCol="0">
                <a:spAutoFit/>
              </a:bodyPr>
              <a:lstStyle/>
              <a:p>
                <a:pPr algn="ctr"/>
                <a:r>
                  <a:rPr lang="en-US" sz="3200" b="1" dirty="0">
                    <a:solidFill>
                      <a:schemeClr val="bg1"/>
                    </a:solidFill>
                    <a:latin typeface="+mj-lt"/>
                  </a:rPr>
                  <a:t>10%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Tree>
    <p:extLst>
      <p:ext uri="{BB962C8B-B14F-4D97-AF65-F5344CB8AC3E}">
        <p14:creationId xmlns:p14="http://schemas.microsoft.com/office/powerpoint/2010/main" val="2163769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3ECDF0-20E4-42EB-A939-E751FFB8EB9E}"/>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a:t>
            </a:r>
            <a:endParaRPr lang="en-US" dirty="0"/>
          </a:p>
        </p:txBody>
      </p:sp>
      <p:sp>
        <p:nvSpPr>
          <p:cNvPr id="3" name="TextBox 2">
            <a:extLst>
              <a:ext uri="{FF2B5EF4-FFF2-40B4-BE49-F238E27FC236}">
                <a16:creationId xmlns:a16="http://schemas.microsoft.com/office/drawing/2014/main" id="{CE6AF7FE-5978-4B5F-90E1-044AC25EC230}"/>
              </a:ext>
            </a:extLst>
          </p:cNvPr>
          <p:cNvSpPr txBox="1"/>
          <p:nvPr/>
        </p:nvSpPr>
        <p:spPr>
          <a:xfrm>
            <a:off x="726781" y="273553"/>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Human Resources Growth</a:t>
            </a:r>
          </a:p>
        </p:txBody>
      </p:sp>
      <p:sp>
        <p:nvSpPr>
          <p:cNvPr id="4" name="TextBox 3">
            <a:extLst>
              <a:ext uri="{FF2B5EF4-FFF2-40B4-BE49-F238E27FC236}">
                <a16:creationId xmlns:a16="http://schemas.microsoft.com/office/drawing/2014/main" id="{171A55DA-183A-4D18-85CD-0F3BC09D5269}"/>
              </a:ext>
            </a:extLst>
          </p:cNvPr>
          <p:cNvSpPr txBox="1"/>
          <p:nvPr/>
        </p:nvSpPr>
        <p:spPr>
          <a:xfrm>
            <a:off x="726781" y="1800992"/>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984885"/>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Sed ut perspiciatis unde omnis iste natus error sit voluptatem accusantium doloremque laudantium, totam rem aperiam, eaque ipsa quae ab illo inventore veritatis et quasi architecto beatae vitae dicta sunt explicabo. </a:t>
            </a:r>
            <a:endParaRPr lang="en-US" dirty="0"/>
          </a:p>
        </p:txBody>
      </p:sp>
      <p:grpSp>
        <p:nvGrpSpPr>
          <p:cNvPr id="95" name="Group 94">
            <a:extLst>
              <a:ext uri="{FF2B5EF4-FFF2-40B4-BE49-F238E27FC236}">
                <a16:creationId xmlns:a16="http://schemas.microsoft.com/office/drawing/2014/main" id="{2D732C95-5F88-4013-B13B-3A9F05760413}"/>
              </a:ext>
              <a:ext uri="{C183D7F6-B498-43B3-948B-1728B52AA6E4}">
                <adec:decorative xmlns:adec="http://schemas.microsoft.com/office/drawing/2017/decorative" val="1"/>
              </a:ext>
            </a:extLst>
          </p:cNvPr>
          <p:cNvGrpSpPr/>
          <p:nvPr/>
        </p:nvGrpSpPr>
        <p:grpSpPr>
          <a:xfrm>
            <a:off x="726781" y="3429000"/>
            <a:ext cx="4817676" cy="2416471"/>
            <a:chOff x="726781" y="3291989"/>
            <a:chExt cx="4817676" cy="2416471"/>
          </a:xfrm>
        </p:grpSpPr>
        <p:grpSp>
          <p:nvGrpSpPr>
            <p:cNvPr id="6" name="Group 5">
              <a:extLst>
                <a:ext uri="{FF2B5EF4-FFF2-40B4-BE49-F238E27FC236}">
                  <a16:creationId xmlns:a16="http://schemas.microsoft.com/office/drawing/2014/main" id="{7AEFDBF9-3FF7-41D9-B79E-12A22F941417}"/>
                </a:ext>
              </a:extLst>
            </p:cNvPr>
            <p:cNvGrpSpPr/>
            <p:nvPr/>
          </p:nvGrpSpPr>
          <p:grpSpPr>
            <a:xfrm>
              <a:off x="755664" y="3291989"/>
              <a:ext cx="593945" cy="593205"/>
              <a:chOff x="5459412" y="1395413"/>
              <a:chExt cx="1273175" cy="1271588"/>
            </a:xfrm>
          </p:grpSpPr>
          <p:sp>
            <p:nvSpPr>
              <p:cNvPr id="7" name="Oval 26" descr="This image is an icon of one person interacting with three people.">
                <a:extLst>
                  <a:ext uri="{FF2B5EF4-FFF2-40B4-BE49-F238E27FC236}">
                    <a16:creationId xmlns:a16="http://schemas.microsoft.com/office/drawing/2014/main" id="{FBD1C069-BF74-4E4D-8790-D34807934F63}"/>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8" name="Group 7">
                <a:extLst>
                  <a:ext uri="{FF2B5EF4-FFF2-40B4-BE49-F238E27FC236}">
                    <a16:creationId xmlns:a16="http://schemas.microsoft.com/office/drawing/2014/main" id="{AA14590B-EBFC-4E01-B049-4B69FD257C40}"/>
                  </a:ext>
                </a:extLst>
              </p:cNvPr>
              <p:cNvGrpSpPr/>
              <p:nvPr/>
            </p:nvGrpSpPr>
            <p:grpSpPr>
              <a:xfrm>
                <a:off x="5781290" y="1569642"/>
                <a:ext cx="584970" cy="674403"/>
                <a:chOff x="2686050" y="2895601"/>
                <a:chExt cx="330200" cy="346075"/>
              </a:xfrm>
            </p:grpSpPr>
            <p:sp>
              <p:nvSpPr>
                <p:cNvPr id="9" name="Oval 309">
                  <a:extLst>
                    <a:ext uri="{FF2B5EF4-FFF2-40B4-BE49-F238E27FC236}">
                      <a16:creationId xmlns:a16="http://schemas.microsoft.com/office/drawing/2014/main" id="{5AEEE69E-56A2-4F76-959B-DBA45C4FF3A8}"/>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310">
                  <a:extLst>
                    <a:ext uri="{FF2B5EF4-FFF2-40B4-BE49-F238E27FC236}">
                      <a16:creationId xmlns:a16="http://schemas.microsoft.com/office/drawing/2014/main" id="{874BDC66-65E6-4586-A008-2D699867BDBB}"/>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 name="Oval 311">
                  <a:extLst>
                    <a:ext uri="{FF2B5EF4-FFF2-40B4-BE49-F238E27FC236}">
                      <a16:creationId xmlns:a16="http://schemas.microsoft.com/office/drawing/2014/main" id="{4D348DD5-AFBE-4257-8F13-C20C20DF5551}"/>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312">
                  <a:extLst>
                    <a:ext uri="{FF2B5EF4-FFF2-40B4-BE49-F238E27FC236}">
                      <a16:creationId xmlns:a16="http://schemas.microsoft.com/office/drawing/2014/main" id="{E2A473D4-97EB-49F3-A0DB-6CFDF78C95E0}"/>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Oval 313">
                  <a:extLst>
                    <a:ext uri="{FF2B5EF4-FFF2-40B4-BE49-F238E27FC236}">
                      <a16:creationId xmlns:a16="http://schemas.microsoft.com/office/drawing/2014/main" id="{5B12A1CA-047F-4806-8B0F-48E54DD739E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314">
                  <a:extLst>
                    <a:ext uri="{FF2B5EF4-FFF2-40B4-BE49-F238E27FC236}">
                      <a16:creationId xmlns:a16="http://schemas.microsoft.com/office/drawing/2014/main" id="{6A6BCFB1-C475-4115-A2C4-A04DCB8A0750}"/>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Oval 315">
                  <a:extLst>
                    <a:ext uri="{FF2B5EF4-FFF2-40B4-BE49-F238E27FC236}">
                      <a16:creationId xmlns:a16="http://schemas.microsoft.com/office/drawing/2014/main" id="{6D7D7898-AB23-44CF-B4B7-14134CAAC0DA}"/>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316">
                  <a:extLst>
                    <a:ext uri="{FF2B5EF4-FFF2-40B4-BE49-F238E27FC236}">
                      <a16:creationId xmlns:a16="http://schemas.microsoft.com/office/drawing/2014/main" id="{D81FFC69-D74A-40D5-A6A1-41EE7BEDF1F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Oval 317">
                  <a:extLst>
                    <a:ext uri="{FF2B5EF4-FFF2-40B4-BE49-F238E27FC236}">
                      <a16:creationId xmlns:a16="http://schemas.microsoft.com/office/drawing/2014/main" id="{F628086C-5658-4153-B087-AE51C20EA78D}"/>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318">
                  <a:extLst>
                    <a:ext uri="{FF2B5EF4-FFF2-40B4-BE49-F238E27FC236}">
                      <a16:creationId xmlns:a16="http://schemas.microsoft.com/office/drawing/2014/main" id="{6CB8EE4B-0598-47EC-88C7-44A258247BDF}"/>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319">
                  <a:extLst>
                    <a:ext uri="{FF2B5EF4-FFF2-40B4-BE49-F238E27FC236}">
                      <a16:creationId xmlns:a16="http://schemas.microsoft.com/office/drawing/2014/main" id="{722DB457-A03A-4844-B278-B3A7F306DF8F}"/>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Line 320">
                  <a:extLst>
                    <a:ext uri="{FF2B5EF4-FFF2-40B4-BE49-F238E27FC236}">
                      <a16:creationId xmlns:a16="http://schemas.microsoft.com/office/drawing/2014/main" id="{1343E704-6E14-43FA-A430-466A2962110B}"/>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1" name="Group 20">
              <a:extLst>
                <a:ext uri="{FF2B5EF4-FFF2-40B4-BE49-F238E27FC236}">
                  <a16:creationId xmlns:a16="http://schemas.microsoft.com/office/drawing/2014/main" id="{1358996A-EA88-48BC-9B83-DE3A74596973}"/>
                </a:ext>
              </a:extLst>
            </p:cNvPr>
            <p:cNvGrpSpPr/>
            <p:nvPr/>
          </p:nvGrpSpPr>
          <p:grpSpPr>
            <a:xfrm>
              <a:off x="726781" y="4174000"/>
              <a:ext cx="651710" cy="651710"/>
              <a:chOff x="3438525" y="2143125"/>
              <a:chExt cx="1397000" cy="1397000"/>
            </a:xfrm>
          </p:grpSpPr>
          <p:sp>
            <p:nvSpPr>
              <p:cNvPr id="22" name="Freeform 25" descr="This image is an icon of three people interacting. ">
                <a:extLst>
                  <a:ext uri="{FF2B5EF4-FFF2-40B4-BE49-F238E27FC236}">
                    <a16:creationId xmlns:a16="http://schemas.microsoft.com/office/drawing/2014/main" id="{40B3D9E3-FB50-4DB5-9EC1-B0A5C8747735}"/>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80E448E9-8D3E-4E87-8BD9-BB0A5FCE4314}"/>
                  </a:ext>
                </a:extLst>
              </p:cNvPr>
              <p:cNvGrpSpPr/>
              <p:nvPr/>
            </p:nvGrpSpPr>
            <p:grpSpPr>
              <a:xfrm>
                <a:off x="3810316" y="2465099"/>
                <a:ext cx="613094" cy="674403"/>
                <a:chOff x="3398838" y="2895601"/>
                <a:chExt cx="346075" cy="346075"/>
              </a:xfrm>
            </p:grpSpPr>
            <p:sp>
              <p:nvSpPr>
                <p:cNvPr id="24" name="Freeform 49">
                  <a:extLst>
                    <a:ext uri="{FF2B5EF4-FFF2-40B4-BE49-F238E27FC236}">
                      <a16:creationId xmlns:a16="http://schemas.microsoft.com/office/drawing/2014/main" id="{900FD381-E04C-464E-9532-96CE76EC414D}"/>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0">
                  <a:extLst>
                    <a:ext uri="{FF2B5EF4-FFF2-40B4-BE49-F238E27FC236}">
                      <a16:creationId xmlns:a16="http://schemas.microsoft.com/office/drawing/2014/main" id="{0AAA747D-35DC-4EE0-9D32-BF78DC5D6FA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1">
                  <a:extLst>
                    <a:ext uri="{FF2B5EF4-FFF2-40B4-BE49-F238E27FC236}">
                      <a16:creationId xmlns:a16="http://schemas.microsoft.com/office/drawing/2014/main" id="{503777B0-93DB-41FF-AF12-988F22D8EF07}"/>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2">
                  <a:extLst>
                    <a:ext uri="{FF2B5EF4-FFF2-40B4-BE49-F238E27FC236}">
                      <a16:creationId xmlns:a16="http://schemas.microsoft.com/office/drawing/2014/main" id="{5BECC3A3-CC8C-45CE-B1CA-43711BF0D286}"/>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3">
                  <a:extLst>
                    <a:ext uri="{FF2B5EF4-FFF2-40B4-BE49-F238E27FC236}">
                      <a16:creationId xmlns:a16="http://schemas.microsoft.com/office/drawing/2014/main" id="{B5171D60-1DF1-499A-9F39-FC24C343ECBD}"/>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54">
                  <a:extLst>
                    <a:ext uri="{FF2B5EF4-FFF2-40B4-BE49-F238E27FC236}">
                      <a16:creationId xmlns:a16="http://schemas.microsoft.com/office/drawing/2014/main" id="{CFD9B5F6-AFF8-4993-89AE-D69E672105FD}"/>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Oval 55">
                  <a:extLst>
                    <a:ext uri="{FF2B5EF4-FFF2-40B4-BE49-F238E27FC236}">
                      <a16:creationId xmlns:a16="http://schemas.microsoft.com/office/drawing/2014/main" id="{36BFA32B-FA26-4754-93F4-487DE832F58B}"/>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6">
                  <a:extLst>
                    <a:ext uri="{FF2B5EF4-FFF2-40B4-BE49-F238E27FC236}">
                      <a16:creationId xmlns:a16="http://schemas.microsoft.com/office/drawing/2014/main" id="{303EC14D-2E2D-4E85-BB11-A039F98B7AB5}"/>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57">
                  <a:extLst>
                    <a:ext uri="{FF2B5EF4-FFF2-40B4-BE49-F238E27FC236}">
                      <a16:creationId xmlns:a16="http://schemas.microsoft.com/office/drawing/2014/main" id="{E13CAB86-D647-424D-B8CD-E02875AB75EA}"/>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8">
                  <a:extLst>
                    <a:ext uri="{FF2B5EF4-FFF2-40B4-BE49-F238E27FC236}">
                      <a16:creationId xmlns:a16="http://schemas.microsoft.com/office/drawing/2014/main" id="{B7261918-764A-4F85-9EEF-5EB3BA32E0C1}"/>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59">
                  <a:extLst>
                    <a:ext uri="{FF2B5EF4-FFF2-40B4-BE49-F238E27FC236}">
                      <a16:creationId xmlns:a16="http://schemas.microsoft.com/office/drawing/2014/main" id="{0E109123-F859-4F4E-8CD0-F7BB960AF24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60">
                  <a:extLst>
                    <a:ext uri="{FF2B5EF4-FFF2-40B4-BE49-F238E27FC236}">
                      <a16:creationId xmlns:a16="http://schemas.microsoft.com/office/drawing/2014/main" id="{4C0C0DDF-7D59-46B7-B96E-6172A73F8EB6}"/>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61">
                  <a:extLst>
                    <a:ext uri="{FF2B5EF4-FFF2-40B4-BE49-F238E27FC236}">
                      <a16:creationId xmlns:a16="http://schemas.microsoft.com/office/drawing/2014/main" id="{B11953D6-9857-4A56-A60D-A53A04E59E59}"/>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Line 62">
                  <a:extLst>
                    <a:ext uri="{FF2B5EF4-FFF2-40B4-BE49-F238E27FC236}">
                      <a16:creationId xmlns:a16="http://schemas.microsoft.com/office/drawing/2014/main" id="{1C2A1C5E-D452-4250-A462-D29A31FF5CF8}"/>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8" name="Group 37">
              <a:extLst>
                <a:ext uri="{FF2B5EF4-FFF2-40B4-BE49-F238E27FC236}">
                  <a16:creationId xmlns:a16="http://schemas.microsoft.com/office/drawing/2014/main" id="{AE196388-4F72-4D90-94F1-AEE1648035B5}"/>
                </a:ext>
              </a:extLst>
            </p:cNvPr>
            <p:cNvGrpSpPr/>
            <p:nvPr/>
          </p:nvGrpSpPr>
          <p:grpSpPr>
            <a:xfrm>
              <a:off x="756034" y="5114515"/>
              <a:ext cx="593205" cy="593945"/>
              <a:chOff x="2690812" y="4162425"/>
              <a:chExt cx="1271588" cy="1273175"/>
            </a:xfrm>
          </p:grpSpPr>
          <p:sp>
            <p:nvSpPr>
              <p:cNvPr id="39" name="Oval 24" descr="This image is an icon of three people and a globe.">
                <a:extLst>
                  <a:ext uri="{FF2B5EF4-FFF2-40B4-BE49-F238E27FC236}">
                    <a16:creationId xmlns:a16="http://schemas.microsoft.com/office/drawing/2014/main" id="{037EDB3C-87C4-4FA9-9513-4A8E2BA33F9A}"/>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D8E4B96B-58FD-4E6A-AF13-C5020615E0FE}"/>
                  </a:ext>
                </a:extLst>
              </p:cNvPr>
              <p:cNvGrpSpPr/>
              <p:nvPr/>
            </p:nvGrpSpPr>
            <p:grpSpPr>
              <a:xfrm>
                <a:off x="3011359" y="4426329"/>
                <a:ext cx="610282" cy="674403"/>
                <a:chOff x="4841875" y="2895601"/>
                <a:chExt cx="344488" cy="346075"/>
              </a:xfrm>
            </p:grpSpPr>
            <p:sp>
              <p:nvSpPr>
                <p:cNvPr id="41" name="Freeform 258">
                  <a:extLst>
                    <a:ext uri="{FF2B5EF4-FFF2-40B4-BE49-F238E27FC236}">
                      <a16:creationId xmlns:a16="http://schemas.microsoft.com/office/drawing/2014/main" id="{9171BF0F-A8C1-40E4-8B5E-018BF663509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59">
                  <a:extLst>
                    <a:ext uri="{FF2B5EF4-FFF2-40B4-BE49-F238E27FC236}">
                      <a16:creationId xmlns:a16="http://schemas.microsoft.com/office/drawing/2014/main" id="{B64E9334-097C-4CB9-9617-46C8650E434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0">
                  <a:extLst>
                    <a:ext uri="{FF2B5EF4-FFF2-40B4-BE49-F238E27FC236}">
                      <a16:creationId xmlns:a16="http://schemas.microsoft.com/office/drawing/2014/main" id="{B9A1BA9E-445A-47A3-ADC3-32683BF486B0}"/>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261">
                  <a:extLst>
                    <a:ext uri="{FF2B5EF4-FFF2-40B4-BE49-F238E27FC236}">
                      <a16:creationId xmlns:a16="http://schemas.microsoft.com/office/drawing/2014/main" id="{C3A77B5D-68B1-4090-BBC4-B0E5DCEC1455}"/>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262">
                  <a:extLst>
                    <a:ext uri="{FF2B5EF4-FFF2-40B4-BE49-F238E27FC236}">
                      <a16:creationId xmlns:a16="http://schemas.microsoft.com/office/drawing/2014/main" id="{1A7BA1EA-CD95-424F-8A0A-F35B3CB9BAC4}"/>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263">
                  <a:extLst>
                    <a:ext uri="{FF2B5EF4-FFF2-40B4-BE49-F238E27FC236}">
                      <a16:creationId xmlns:a16="http://schemas.microsoft.com/office/drawing/2014/main" id="{31E345C1-BFCC-4770-880A-DBB426F702D6}"/>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Oval 264">
                  <a:extLst>
                    <a:ext uri="{FF2B5EF4-FFF2-40B4-BE49-F238E27FC236}">
                      <a16:creationId xmlns:a16="http://schemas.microsoft.com/office/drawing/2014/main" id="{19215AFA-FCFF-4C23-9FA1-5D129B00D1A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Oval 265">
                  <a:extLst>
                    <a:ext uri="{FF2B5EF4-FFF2-40B4-BE49-F238E27FC236}">
                      <a16:creationId xmlns:a16="http://schemas.microsoft.com/office/drawing/2014/main" id="{BD2367C6-5620-4A86-9127-9FEB49685C96}"/>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Oval 266">
                  <a:extLst>
                    <a:ext uri="{FF2B5EF4-FFF2-40B4-BE49-F238E27FC236}">
                      <a16:creationId xmlns:a16="http://schemas.microsoft.com/office/drawing/2014/main" id="{DAEB3F93-9D9D-4620-87D0-9DEB1033E91A}"/>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67">
                  <a:extLst>
                    <a:ext uri="{FF2B5EF4-FFF2-40B4-BE49-F238E27FC236}">
                      <a16:creationId xmlns:a16="http://schemas.microsoft.com/office/drawing/2014/main" id="{39E2F49B-9389-47F1-9AD1-A580B79C3758}"/>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5" name="Group 84">
              <a:extLst>
                <a:ext uri="{FF2B5EF4-FFF2-40B4-BE49-F238E27FC236}">
                  <a16:creationId xmlns:a16="http://schemas.microsoft.com/office/drawing/2014/main" id="{72F7507E-84C4-43E3-8F05-07666B4AA53B}"/>
                </a:ext>
              </a:extLst>
            </p:cNvPr>
            <p:cNvGrpSpPr/>
            <p:nvPr/>
          </p:nvGrpSpPr>
          <p:grpSpPr>
            <a:xfrm>
              <a:off x="1636214" y="3489300"/>
              <a:ext cx="3908243" cy="198582"/>
              <a:chOff x="1636214" y="3195950"/>
              <a:chExt cx="2421165" cy="88596"/>
            </a:xfrm>
          </p:grpSpPr>
          <p:sp>
            <p:nvSpPr>
              <p:cNvPr id="82" name="Rectangle: Rounded Corners 81">
                <a:extLst>
                  <a:ext uri="{FF2B5EF4-FFF2-40B4-BE49-F238E27FC236}">
                    <a16:creationId xmlns:a16="http://schemas.microsoft.com/office/drawing/2014/main" id="{BCEB1F2F-367D-41AE-A066-F8669215D8F2}"/>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3" name="Rectangle: Rounded Corners 82">
                <a:extLst>
                  <a:ext uri="{FF2B5EF4-FFF2-40B4-BE49-F238E27FC236}">
                    <a16:creationId xmlns:a16="http://schemas.microsoft.com/office/drawing/2014/main" id="{F7F9128D-E30C-4733-AE4B-3863B632AE0A}"/>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6" name="Group 85">
              <a:extLst>
                <a:ext uri="{FF2B5EF4-FFF2-40B4-BE49-F238E27FC236}">
                  <a16:creationId xmlns:a16="http://schemas.microsoft.com/office/drawing/2014/main" id="{C0891A01-8A14-486D-93D7-756C1B0A9EF0}"/>
                </a:ext>
              </a:extLst>
            </p:cNvPr>
            <p:cNvGrpSpPr/>
            <p:nvPr/>
          </p:nvGrpSpPr>
          <p:grpSpPr>
            <a:xfrm>
              <a:off x="1636214" y="4422278"/>
              <a:ext cx="3908243" cy="198582"/>
              <a:chOff x="1636214" y="3195950"/>
              <a:chExt cx="2421165" cy="88596"/>
            </a:xfrm>
          </p:grpSpPr>
          <p:sp>
            <p:nvSpPr>
              <p:cNvPr id="87" name="Rectangle: Rounded Corners 86">
                <a:extLst>
                  <a:ext uri="{FF2B5EF4-FFF2-40B4-BE49-F238E27FC236}">
                    <a16:creationId xmlns:a16="http://schemas.microsoft.com/office/drawing/2014/main" id="{BEC06DD3-CCF5-4FA9-B6A5-88C2AD698D60}"/>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88" name="Rectangle: Rounded Corners 87">
                <a:extLst>
                  <a:ext uri="{FF2B5EF4-FFF2-40B4-BE49-F238E27FC236}">
                    <a16:creationId xmlns:a16="http://schemas.microsoft.com/office/drawing/2014/main" id="{AD9B3B86-FE3B-4F92-A920-9858B368D411}"/>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nvGrpSpPr>
            <p:cNvPr id="89" name="Group 88">
              <a:extLst>
                <a:ext uri="{FF2B5EF4-FFF2-40B4-BE49-F238E27FC236}">
                  <a16:creationId xmlns:a16="http://schemas.microsoft.com/office/drawing/2014/main" id="{DCB2CD80-A7D2-4E5E-8A6D-4BC684DF7BE1}"/>
                </a:ext>
              </a:extLst>
            </p:cNvPr>
            <p:cNvGrpSpPr/>
            <p:nvPr/>
          </p:nvGrpSpPr>
          <p:grpSpPr>
            <a:xfrm>
              <a:off x="1636214" y="5306795"/>
              <a:ext cx="3908243" cy="198582"/>
              <a:chOff x="1636214" y="3195950"/>
              <a:chExt cx="2421165" cy="88596"/>
            </a:xfrm>
          </p:grpSpPr>
          <p:sp>
            <p:nvSpPr>
              <p:cNvPr id="90" name="Rectangle: Rounded Corners 89">
                <a:extLst>
                  <a:ext uri="{FF2B5EF4-FFF2-40B4-BE49-F238E27FC236}">
                    <a16:creationId xmlns:a16="http://schemas.microsoft.com/office/drawing/2014/main" id="{5819435B-AB91-4456-82A2-4B47BC037ACD}"/>
                  </a:ext>
                </a:extLst>
              </p:cNvPr>
              <p:cNvSpPr/>
              <p:nvPr/>
            </p:nvSpPr>
            <p:spPr>
              <a:xfrm>
                <a:off x="1636214" y="3195964"/>
                <a:ext cx="2421165" cy="88582"/>
              </a:xfrm>
              <a:prstGeom prst="roundRect">
                <a:avLst>
                  <a:gd name="adj" fmla="val 50000"/>
                </a:avLst>
              </a:prstGeom>
              <a:solidFill>
                <a:srgbClr val="7BEBD8">
                  <a:alpha val="29000"/>
                </a:srgbClr>
              </a:solidFill>
              <a:ln w="12700" cap="flat">
                <a:noFill/>
                <a:prstDash val="solid"/>
                <a:miter lim="800000"/>
                <a:headEnd/>
                <a:tailEnd/>
              </a:ln>
              <a:effectLst>
                <a:innerShdw blurRad="114300">
                  <a:prstClr val="black">
                    <a:alpha val="47000"/>
                  </a:prstClr>
                </a:innerShd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91" name="Rectangle: Rounded Corners 90">
                <a:extLst>
                  <a:ext uri="{FF2B5EF4-FFF2-40B4-BE49-F238E27FC236}">
                    <a16:creationId xmlns:a16="http://schemas.microsoft.com/office/drawing/2014/main" id="{0DDE19D2-9433-4660-BEFC-0A90ABFBACB5}"/>
                  </a:ext>
                  <a:ext uri="{C183D7F6-B498-43B3-948B-1728B52AA6E4}">
                    <adec:decorative xmlns:adec="http://schemas.microsoft.com/office/drawing/2017/decorative" val="1"/>
                  </a:ext>
                </a:extLst>
              </p:cNvPr>
              <p:cNvSpPr/>
              <p:nvPr/>
            </p:nvSpPr>
            <p:spPr>
              <a:xfrm>
                <a:off x="1636215" y="3195950"/>
                <a:ext cx="1458429" cy="88582"/>
              </a:xfrm>
              <a:prstGeom prst="roundRect">
                <a:avLst>
                  <a:gd name="adj" fmla="val 50000"/>
                </a:avLst>
              </a:prstGeom>
              <a:gradFill>
                <a:gsLst>
                  <a:gs pos="1000">
                    <a:srgbClr val="7CEFD8">
                      <a:alpha val="79000"/>
                    </a:srgbClr>
                  </a:gs>
                  <a:gs pos="61000">
                    <a:srgbClr val="6672E4">
                      <a:alpha val="84000"/>
                    </a:srgbClr>
                  </a:gs>
                  <a:gs pos="98000">
                    <a:srgbClr val="882BE5">
                      <a:alpha val="66000"/>
                    </a:srgbClr>
                  </a:gs>
                </a:gsLst>
                <a:lin ang="7200000" scaled="0"/>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grpSp>
      </p:grpSp>
      <p:pic>
        <p:nvPicPr>
          <p:cNvPr id="163" name="Picture 162" descr="This image is of two sets of hands putting puzzle pieces together. ">
            <a:extLst>
              <a:ext uri="{FF2B5EF4-FFF2-40B4-BE49-F238E27FC236}">
                <a16:creationId xmlns:a16="http://schemas.microsoft.com/office/drawing/2014/main" id="{AB835B29-19DB-41C9-9C29-FB52358C44C7}"/>
              </a:ext>
            </a:extLst>
          </p:cNvPr>
          <p:cNvPicPr>
            <a:picLocks noChangeAspect="1"/>
          </p:cNvPicPr>
          <p:nvPr/>
        </p:nvPicPr>
        <p:blipFill rotWithShape="1">
          <a:blip r:embed="rId3"/>
          <a:srcRect r="15224"/>
          <a:stretch/>
        </p:blipFill>
        <p:spPr>
          <a:xfrm>
            <a:off x="7548019" y="0"/>
            <a:ext cx="4643982" cy="6858000"/>
          </a:xfrm>
          <a:prstGeom prst="rect">
            <a:avLst/>
          </a:prstGeom>
        </p:spPr>
      </p:pic>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Tree>
    <p:extLst>
      <p:ext uri="{BB962C8B-B14F-4D97-AF65-F5344CB8AC3E}">
        <p14:creationId xmlns:p14="http://schemas.microsoft.com/office/powerpoint/2010/main" val="222538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4931971" y="1722518"/>
            <a:ext cx="6040829" cy="3153419"/>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en-US" b="1" dirty="0"/>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sp>
        <p:nvSpPr>
          <p:cNvPr id="61" name="Freeform 6">
            <a:extLst>
              <a:ext uri="{FF2B5EF4-FFF2-40B4-BE49-F238E27FC236}">
                <a16:creationId xmlns:a16="http://schemas.microsoft.com/office/drawing/2014/main" id="{D83BBA1A-1810-4171-BD9C-B27B7C26AF70}"/>
              </a:ext>
              <a:ext uri="{C183D7F6-B498-43B3-948B-1728B52AA6E4}">
                <adec:decorative xmlns:adec="http://schemas.microsoft.com/office/drawing/2017/decorative" val="1"/>
              </a:ext>
            </a:extLst>
          </p:cNvPr>
          <p:cNvSpPr>
            <a:spLocks/>
          </p:cNvSpPr>
          <p:nvPr/>
        </p:nvSpPr>
        <p:spPr bwMode="auto">
          <a:xfrm>
            <a:off x="835163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2" name="Freeform 6">
            <a:extLst>
              <a:ext uri="{FF2B5EF4-FFF2-40B4-BE49-F238E27FC236}">
                <a16:creationId xmlns:a16="http://schemas.microsoft.com/office/drawing/2014/main" id="{2D409DD0-6B30-47E3-9886-F8F16D42AB79}"/>
              </a:ext>
              <a:ext uri="{C183D7F6-B498-43B3-948B-1728B52AA6E4}">
                <adec:decorative xmlns:adec="http://schemas.microsoft.com/office/drawing/2017/decorative" val="1"/>
              </a:ext>
            </a:extLst>
          </p:cNvPr>
          <p:cNvSpPr>
            <a:spLocks/>
          </p:cNvSpPr>
          <p:nvPr/>
        </p:nvSpPr>
        <p:spPr bwMode="auto">
          <a:xfrm>
            <a:off x="9902715"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3" name="Freeform 6">
            <a:extLst>
              <a:ext uri="{FF2B5EF4-FFF2-40B4-BE49-F238E27FC236}">
                <a16:creationId xmlns:a16="http://schemas.microsoft.com/office/drawing/2014/main" id="{8B1A45F7-385D-4B67-98E4-489AB4E31714}"/>
              </a:ext>
              <a:ext uri="{C183D7F6-B498-43B3-948B-1728B52AA6E4}">
                <adec:decorative xmlns:adec="http://schemas.microsoft.com/office/drawing/2017/decorative" val="1"/>
              </a:ext>
            </a:extLst>
          </p:cNvPr>
          <p:cNvSpPr>
            <a:spLocks/>
          </p:cNvSpPr>
          <p:nvPr/>
        </p:nvSpPr>
        <p:spPr bwMode="auto">
          <a:xfrm>
            <a:off x="6800564"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64" name="Freeform 6">
            <a:extLst>
              <a:ext uri="{FF2B5EF4-FFF2-40B4-BE49-F238E27FC236}">
                <a16:creationId xmlns:a16="http://schemas.microsoft.com/office/drawing/2014/main" id="{7F192ACD-9C75-481C-8934-C15F525ED96C}"/>
              </a:ext>
              <a:ext uri="{C183D7F6-B498-43B3-948B-1728B52AA6E4}">
                <adec:decorative xmlns:adec="http://schemas.microsoft.com/office/drawing/2017/decorative" val="1"/>
              </a:ext>
            </a:extLst>
          </p:cNvPr>
          <p:cNvSpPr>
            <a:spLocks/>
          </p:cNvSpPr>
          <p:nvPr/>
        </p:nvSpPr>
        <p:spPr bwMode="auto">
          <a:xfrm>
            <a:off x="5249489" y="4048779"/>
            <a:ext cx="929501" cy="1021724"/>
          </a:xfrm>
          <a:custGeom>
            <a:avLst/>
            <a:gdLst>
              <a:gd name="T0" fmla="*/ 223 w 322"/>
              <a:gd name="T1" fmla="*/ 21 h 353"/>
              <a:gd name="T2" fmla="*/ 113 w 322"/>
              <a:gd name="T3" fmla="*/ 52 h 353"/>
              <a:gd name="T4" fmla="*/ 14 w 322"/>
              <a:gd name="T5" fmla="*/ 172 h 353"/>
              <a:gd name="T6" fmla="*/ 119 w 322"/>
              <a:gd name="T7" fmla="*/ 327 h 353"/>
              <a:gd name="T8" fmla="*/ 320 w 322"/>
              <a:gd name="T9" fmla="*/ 183 h 353"/>
              <a:gd name="T10" fmla="*/ 287 w 322"/>
              <a:gd name="T11" fmla="*/ 56 h 353"/>
              <a:gd name="T12" fmla="*/ 223 w 322"/>
              <a:gd name="T13" fmla="*/ 21 h 353"/>
            </a:gdLst>
            <a:ahLst/>
            <a:cxnLst>
              <a:cxn ang="0">
                <a:pos x="T0" y="T1"/>
              </a:cxn>
              <a:cxn ang="0">
                <a:pos x="T2" y="T3"/>
              </a:cxn>
              <a:cxn ang="0">
                <a:pos x="T4" y="T5"/>
              </a:cxn>
              <a:cxn ang="0">
                <a:pos x="T6" y="T7"/>
              </a:cxn>
              <a:cxn ang="0">
                <a:pos x="T8" y="T9"/>
              </a:cxn>
              <a:cxn ang="0">
                <a:pos x="T10" y="T11"/>
              </a:cxn>
              <a:cxn ang="0">
                <a:pos x="T12" y="T13"/>
              </a:cxn>
            </a:cxnLst>
            <a:rect l="0" t="0" r="r" b="b"/>
            <a:pathLst>
              <a:path w="322" h="353">
                <a:moveTo>
                  <a:pt x="223" y="21"/>
                </a:moveTo>
                <a:cubicBezTo>
                  <a:pt x="198" y="35"/>
                  <a:pt x="187" y="48"/>
                  <a:pt x="113" y="52"/>
                </a:cubicBezTo>
                <a:cubicBezTo>
                  <a:pt x="39" y="57"/>
                  <a:pt x="0" y="118"/>
                  <a:pt x="14" y="172"/>
                </a:cubicBezTo>
                <a:cubicBezTo>
                  <a:pt x="28" y="226"/>
                  <a:pt x="32" y="301"/>
                  <a:pt x="119" y="327"/>
                </a:cubicBezTo>
                <a:cubicBezTo>
                  <a:pt x="206" y="353"/>
                  <a:pt x="316" y="282"/>
                  <a:pt x="320" y="183"/>
                </a:cubicBezTo>
                <a:cubicBezTo>
                  <a:pt x="322" y="124"/>
                  <a:pt x="306" y="88"/>
                  <a:pt x="287" y="56"/>
                </a:cubicBezTo>
                <a:cubicBezTo>
                  <a:pt x="274" y="35"/>
                  <a:pt x="259" y="0"/>
                  <a:pt x="223" y="21"/>
                </a:cubicBezTo>
                <a:close/>
              </a:path>
            </a:pathLst>
          </a:cu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cxnSp>
        <p:nvCxnSpPr>
          <p:cNvPr id="65" name="Straight Connector 64">
            <a:extLst>
              <a:ext uri="{FF2B5EF4-FFF2-40B4-BE49-F238E27FC236}">
                <a16:creationId xmlns:a16="http://schemas.microsoft.com/office/drawing/2014/main" id="{5B7ACCD3-FC43-4E32-B7AA-E6D86BED1A32}"/>
              </a:ext>
              <a:ext uri="{C183D7F6-B498-43B3-948B-1728B52AA6E4}">
                <adec:decorative xmlns:adec="http://schemas.microsoft.com/office/drawing/2017/decorative" val="1"/>
              </a:ext>
            </a:extLst>
          </p:cNvPr>
          <p:cNvCxnSpPr/>
          <p:nvPr/>
        </p:nvCxnSpPr>
        <p:spPr>
          <a:xfrm flipV="1">
            <a:off x="5736300" y="2448181"/>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0F0350B-A0DF-49BC-B925-C3FFA8BF02C7}"/>
              </a:ext>
            </a:extLst>
          </p:cNvPr>
          <p:cNvSpPr txBox="1"/>
          <p:nvPr/>
        </p:nvSpPr>
        <p:spPr>
          <a:xfrm>
            <a:off x="726781" y="865651"/>
            <a:ext cx="6224717"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dirty="0"/>
              <a:t>Lorem ipsum dolor sit amet, consectetur </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26781" y="273553"/>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dirty="0"/>
              <a:t>Meet The Team</a:t>
            </a:r>
          </a:p>
        </p:txBody>
      </p:sp>
      <p:sp>
        <p:nvSpPr>
          <p:cNvPr id="68" name="TextBox 67">
            <a:extLst>
              <a:ext uri="{FF2B5EF4-FFF2-40B4-BE49-F238E27FC236}">
                <a16:creationId xmlns:a16="http://schemas.microsoft.com/office/drawing/2014/main" id="{7994E089-025A-4C69-B940-7F951870B5E4}"/>
              </a:ext>
            </a:extLst>
          </p:cNvPr>
          <p:cNvSpPr txBox="1"/>
          <p:nvPr/>
        </p:nvSpPr>
        <p:spPr>
          <a:xfrm>
            <a:off x="726781" y="1608218"/>
            <a:ext cx="2883732"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b="1" dirty="0">
                <a:latin typeface="Segoe UI" panose="020B0502040204020203" pitchFamily="34" charset="0"/>
              </a:rPr>
              <a:t>Our Team around the world</a:t>
            </a:r>
          </a:p>
        </p:txBody>
      </p:sp>
      <p:sp>
        <p:nvSpPr>
          <p:cNvPr id="69" name="TextBox 68">
            <a:extLst>
              <a:ext uri="{FF2B5EF4-FFF2-40B4-BE49-F238E27FC236}">
                <a16:creationId xmlns:a16="http://schemas.microsoft.com/office/drawing/2014/main" id="{4A424134-52BB-4183-A9FC-3CBBA75DCD28}"/>
              </a:ext>
            </a:extLst>
          </p:cNvPr>
          <p:cNvSpPr txBox="1"/>
          <p:nvPr/>
        </p:nvSpPr>
        <p:spPr>
          <a:xfrm>
            <a:off x="726781" y="2245249"/>
            <a:ext cx="3499537" cy="320087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Lorem ipsum dolor sit amet, consectetur adipiscing elit, sed do eiusmod tempor incididunt ut labore et dolore magna aliqua. Ut enim ad minim veniam, quis nostrud exercitation ullamco laboris nisi ut aliquip ex ea commodo consequat. </a:t>
            </a:r>
          </a:p>
          <a:p>
            <a:endParaRPr lang="en-US" i="0" dirty="0"/>
          </a:p>
          <a:p>
            <a:r>
              <a:rPr lang="en-US" i="0" dirty="0"/>
              <a:t>Duis aute irure dolor in reprehenderit in voluptate velit esse cillum dolore eu fugiat nulla pariatur. Excepteur sint occaecat cupidatat non proident, sunt in culpa qui officia deserunt mollit anim id est laborum.</a:t>
            </a:r>
            <a:endParaRPr lang="en-US" dirty="0"/>
          </a:p>
        </p:txBody>
      </p:sp>
      <p:sp>
        <p:nvSpPr>
          <p:cNvPr id="70" name="TextBox 69">
            <a:extLst>
              <a:ext uri="{FF2B5EF4-FFF2-40B4-BE49-F238E27FC236}">
                <a16:creationId xmlns:a16="http://schemas.microsoft.com/office/drawing/2014/main" id="{E1073D7C-9D15-4EED-8C8B-F7016F98D6CE}"/>
              </a:ext>
            </a:extLst>
          </p:cNvPr>
          <p:cNvSpPr txBox="1"/>
          <p:nvPr/>
        </p:nvSpPr>
        <p:spPr>
          <a:xfrm>
            <a:off x="707096" y="5783169"/>
            <a:ext cx="1388329"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sz="1200" i="0" dirty="0"/>
              <a:t>www.example.com</a:t>
            </a:r>
          </a:p>
        </p:txBody>
      </p:sp>
      <p:pic>
        <p:nvPicPr>
          <p:cNvPr id="71" name="Picture 70" descr="This is a picture of a human being. ">
            <a:extLst>
              <a:ext uri="{FF2B5EF4-FFF2-40B4-BE49-F238E27FC236}">
                <a16:creationId xmlns:a16="http://schemas.microsoft.com/office/drawing/2014/main" id="{F50EC33F-8894-4BEA-B710-42C21395D6D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5329156" y="4152497"/>
            <a:ext cx="814289" cy="814289"/>
          </a:xfrm>
          <a:prstGeom prst="ellipse">
            <a:avLst/>
          </a:prstGeom>
        </p:spPr>
      </p:pic>
      <p:sp>
        <p:nvSpPr>
          <p:cNvPr id="72" name="TextBox 71">
            <a:extLst>
              <a:ext uri="{FF2B5EF4-FFF2-40B4-BE49-F238E27FC236}">
                <a16:creationId xmlns:a16="http://schemas.microsoft.com/office/drawing/2014/main" id="{80237CDA-91C7-49E9-BAFC-0776846C7C3C}"/>
              </a:ext>
            </a:extLst>
          </p:cNvPr>
          <p:cNvSpPr txBox="1"/>
          <p:nvPr/>
        </p:nvSpPr>
        <p:spPr>
          <a:xfrm>
            <a:off x="5405320" y="5117528"/>
            <a:ext cx="748603"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Ian	</a:t>
            </a:r>
          </a:p>
        </p:txBody>
      </p:sp>
      <p:sp>
        <p:nvSpPr>
          <p:cNvPr id="73" name="TextBox 72">
            <a:extLst>
              <a:ext uri="{FF2B5EF4-FFF2-40B4-BE49-F238E27FC236}">
                <a16:creationId xmlns:a16="http://schemas.microsoft.com/office/drawing/2014/main" id="{8539F668-991D-4BEA-B3AA-3A269274108D}"/>
              </a:ext>
            </a:extLst>
          </p:cNvPr>
          <p:cNvSpPr txBox="1"/>
          <p:nvPr/>
        </p:nvSpPr>
        <p:spPr>
          <a:xfrm>
            <a:off x="6879360" y="5117528"/>
            <a:ext cx="812521" cy="369332"/>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Flora	</a:t>
            </a:r>
          </a:p>
        </p:txBody>
      </p:sp>
      <p:sp>
        <p:nvSpPr>
          <p:cNvPr id="74" name="TextBox 73">
            <a:extLst>
              <a:ext uri="{FF2B5EF4-FFF2-40B4-BE49-F238E27FC236}">
                <a16:creationId xmlns:a16="http://schemas.microsoft.com/office/drawing/2014/main" id="{2FCB3924-9B8A-42C3-8967-71424F7BEF3D}"/>
              </a:ext>
            </a:extLst>
          </p:cNvPr>
          <p:cNvSpPr txBox="1"/>
          <p:nvPr/>
        </p:nvSpPr>
        <p:spPr>
          <a:xfrm>
            <a:off x="8392770" y="5117528"/>
            <a:ext cx="884342"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Allan</a:t>
            </a:r>
          </a:p>
        </p:txBody>
      </p:sp>
      <p:sp>
        <p:nvSpPr>
          <p:cNvPr id="75" name="TextBox 74">
            <a:extLst>
              <a:ext uri="{FF2B5EF4-FFF2-40B4-BE49-F238E27FC236}">
                <a16:creationId xmlns:a16="http://schemas.microsoft.com/office/drawing/2014/main" id="{E92082CD-B83F-48FB-8070-8FA0500FF4B6}"/>
              </a:ext>
            </a:extLst>
          </p:cNvPr>
          <p:cNvSpPr txBox="1"/>
          <p:nvPr/>
        </p:nvSpPr>
        <p:spPr>
          <a:xfrm>
            <a:off x="9880274" y="5117528"/>
            <a:ext cx="1021113"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Victoria</a:t>
            </a:r>
          </a:p>
        </p:txBody>
      </p:sp>
      <p:cxnSp>
        <p:nvCxnSpPr>
          <p:cNvPr id="76" name="Straight Connector 75">
            <a:extLst>
              <a:ext uri="{FF2B5EF4-FFF2-40B4-BE49-F238E27FC236}">
                <a16:creationId xmlns:a16="http://schemas.microsoft.com/office/drawing/2014/main" id="{E4AFE17F-D5F3-4088-A119-1B09AC60EA16}"/>
              </a:ext>
              <a:ext uri="{C183D7F6-B498-43B3-948B-1728B52AA6E4}">
                <adec:decorative xmlns:adec="http://schemas.microsoft.com/office/drawing/2017/decorative" val="1"/>
              </a:ext>
            </a:extLst>
          </p:cNvPr>
          <p:cNvCxnSpPr/>
          <p:nvPr/>
        </p:nvCxnSpPr>
        <p:spPr>
          <a:xfrm flipV="1">
            <a:off x="7288463" y="1925714"/>
            <a:ext cx="0" cy="248881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3380DA-31E8-4A4F-8316-F527A262BAB7}"/>
              </a:ext>
              <a:ext uri="{C183D7F6-B498-43B3-948B-1728B52AA6E4}">
                <adec:decorative xmlns:adec="http://schemas.microsoft.com/office/drawing/2017/decorative" val="1"/>
              </a:ext>
            </a:extLst>
          </p:cNvPr>
          <p:cNvCxnSpPr/>
          <p:nvPr/>
        </p:nvCxnSpPr>
        <p:spPr>
          <a:xfrm flipV="1">
            <a:off x="8834941" y="3030283"/>
            <a:ext cx="0" cy="1504909"/>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78" name="Picture 77" descr="This is a picture of a human being. ">
            <a:extLst>
              <a:ext uri="{FF2B5EF4-FFF2-40B4-BE49-F238E27FC236}">
                <a16:creationId xmlns:a16="http://schemas.microsoft.com/office/drawing/2014/main" id="{2577F7D1-192D-40B4-99E0-89844CC3E13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6879361" y="4154911"/>
            <a:ext cx="818204" cy="818204"/>
          </a:xfrm>
          <a:prstGeom prst="ellipse">
            <a:avLst/>
          </a:prstGeom>
        </p:spPr>
      </p:pic>
      <p:pic>
        <p:nvPicPr>
          <p:cNvPr id="79" name="Picture 78" descr="This is a picture of a human being. ">
            <a:extLst>
              <a:ext uri="{FF2B5EF4-FFF2-40B4-BE49-F238E27FC236}">
                <a16:creationId xmlns:a16="http://schemas.microsoft.com/office/drawing/2014/main" id="{D2843F61-A10E-4A12-A192-7001FFCF4E3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8427796"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cxnSp>
        <p:nvCxnSpPr>
          <p:cNvPr id="80" name="Straight Connector 79">
            <a:extLst>
              <a:ext uri="{FF2B5EF4-FFF2-40B4-BE49-F238E27FC236}">
                <a16:creationId xmlns:a16="http://schemas.microsoft.com/office/drawing/2014/main" id="{BB4E19F0-9268-49F1-864A-6AF530251A78}"/>
              </a:ext>
              <a:ext uri="{C183D7F6-B498-43B3-948B-1728B52AA6E4}">
                <adec:decorative xmlns:adec="http://schemas.microsoft.com/office/drawing/2017/decorative" val="1"/>
              </a:ext>
            </a:extLst>
          </p:cNvPr>
          <p:cNvCxnSpPr/>
          <p:nvPr/>
        </p:nvCxnSpPr>
        <p:spPr>
          <a:xfrm flipV="1">
            <a:off x="10390830" y="2272028"/>
            <a:ext cx="0" cy="2087011"/>
          </a:xfrm>
          <a:prstGeom prst="line">
            <a:avLst/>
          </a:prstGeom>
          <a:ln w="9525">
            <a:solidFill>
              <a:schemeClr val="bg1">
                <a:lumMod val="50000"/>
              </a:schemeClr>
            </a:solidFill>
            <a:headEnd w="sm" len="sm"/>
            <a:tailEnd type="oval" w="sm" len="sm"/>
          </a:ln>
        </p:spPr>
        <p:style>
          <a:lnRef idx="1">
            <a:schemeClr val="accent1"/>
          </a:lnRef>
          <a:fillRef idx="0">
            <a:schemeClr val="accent1"/>
          </a:fillRef>
          <a:effectRef idx="0">
            <a:schemeClr val="accent1"/>
          </a:effectRef>
          <a:fontRef idx="minor">
            <a:schemeClr val="tx1"/>
          </a:fontRef>
        </p:style>
      </p:cxnSp>
      <p:pic>
        <p:nvPicPr>
          <p:cNvPr id="81" name="Picture 80" descr="This is a picture of a human being. ">
            <a:extLst>
              <a:ext uri="{FF2B5EF4-FFF2-40B4-BE49-F238E27FC236}">
                <a16:creationId xmlns:a16="http://schemas.microsoft.com/office/drawing/2014/main" id="{27224B11-0E50-4872-A2D1-98ABC3C8B47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9983685" y="4152497"/>
            <a:ext cx="814290" cy="814290"/>
          </a:xfrm>
          <a:custGeom>
            <a:avLst/>
            <a:gdLst>
              <a:gd name="connsiteX0" fmla="*/ 407145 w 814290"/>
              <a:gd name="connsiteY0" fmla="*/ 0 h 814290"/>
              <a:gd name="connsiteX1" fmla="*/ 814290 w 814290"/>
              <a:gd name="connsiteY1" fmla="*/ 407145 h 814290"/>
              <a:gd name="connsiteX2" fmla="*/ 407145 w 814290"/>
              <a:gd name="connsiteY2" fmla="*/ 814290 h 814290"/>
              <a:gd name="connsiteX3" fmla="*/ 0 w 814290"/>
              <a:gd name="connsiteY3" fmla="*/ 407145 h 814290"/>
              <a:gd name="connsiteX4" fmla="*/ 407145 w 814290"/>
              <a:gd name="connsiteY4" fmla="*/ 0 h 81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290" h="814290">
                <a:moveTo>
                  <a:pt x="407145" y="0"/>
                </a:moveTo>
                <a:cubicBezTo>
                  <a:pt x="632005" y="0"/>
                  <a:pt x="814290" y="182285"/>
                  <a:pt x="814290" y="407145"/>
                </a:cubicBezTo>
                <a:cubicBezTo>
                  <a:pt x="814290" y="632005"/>
                  <a:pt x="632005" y="814290"/>
                  <a:pt x="407145" y="814290"/>
                </a:cubicBezTo>
                <a:cubicBezTo>
                  <a:pt x="182285" y="814290"/>
                  <a:pt x="0" y="632005"/>
                  <a:pt x="0" y="407145"/>
                </a:cubicBezTo>
                <a:cubicBezTo>
                  <a:pt x="0" y="182285"/>
                  <a:pt x="182285" y="0"/>
                  <a:pt x="407145" y="0"/>
                </a:cubicBezTo>
                <a:close/>
              </a:path>
            </a:pathLst>
          </a:custGeom>
        </p:spPr>
      </p:pic>
      <p:sp>
        <p:nvSpPr>
          <p:cNvPr id="82" name="TextBox 81">
            <a:extLst>
              <a:ext uri="{FF2B5EF4-FFF2-40B4-BE49-F238E27FC236}">
                <a16:creationId xmlns:a16="http://schemas.microsoft.com/office/drawing/2014/main" id="{98E46396-D16F-446B-A9AD-53DEF0657574}"/>
              </a:ext>
            </a:extLst>
          </p:cNvPr>
          <p:cNvSpPr txBox="1"/>
          <p:nvPr/>
        </p:nvSpPr>
        <p:spPr>
          <a:xfrm>
            <a:off x="667392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Berggren</a:t>
            </a:r>
          </a:p>
        </p:txBody>
      </p:sp>
      <p:sp>
        <p:nvSpPr>
          <p:cNvPr id="83" name="TextBox 82">
            <a:extLst>
              <a:ext uri="{FF2B5EF4-FFF2-40B4-BE49-F238E27FC236}">
                <a16:creationId xmlns:a16="http://schemas.microsoft.com/office/drawing/2014/main" id="{F8C08D76-A3A7-451C-B0C3-B5D7AA140249}"/>
              </a:ext>
            </a:extLst>
          </p:cNvPr>
          <p:cNvSpPr txBox="1"/>
          <p:nvPr/>
        </p:nvSpPr>
        <p:spPr>
          <a:xfrm>
            <a:off x="512460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Hanssen</a:t>
            </a:r>
          </a:p>
        </p:txBody>
      </p:sp>
      <p:sp>
        <p:nvSpPr>
          <p:cNvPr id="84" name="TextBox 83">
            <a:extLst>
              <a:ext uri="{FF2B5EF4-FFF2-40B4-BE49-F238E27FC236}">
                <a16:creationId xmlns:a16="http://schemas.microsoft.com/office/drawing/2014/main" id="{9E1E9291-AD0F-43F4-8144-EB5D7B638F82}"/>
              </a:ext>
            </a:extLst>
          </p:cNvPr>
          <p:cNvSpPr txBox="1"/>
          <p:nvPr/>
        </p:nvSpPr>
        <p:spPr>
          <a:xfrm>
            <a:off x="8223243"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Mattsson</a:t>
            </a:r>
          </a:p>
        </p:txBody>
      </p:sp>
      <p:sp>
        <p:nvSpPr>
          <p:cNvPr id="85" name="TextBox 84">
            <a:extLst>
              <a:ext uri="{FF2B5EF4-FFF2-40B4-BE49-F238E27FC236}">
                <a16:creationId xmlns:a16="http://schemas.microsoft.com/office/drawing/2014/main" id="{9A9AA184-8D4A-41A0-B201-C0804EF24B2C}"/>
              </a:ext>
            </a:extLst>
          </p:cNvPr>
          <p:cNvSpPr txBox="1"/>
          <p:nvPr/>
        </p:nvSpPr>
        <p:spPr>
          <a:xfrm>
            <a:off x="9779132" y="5292237"/>
            <a:ext cx="1223396"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Lindqvist</a:t>
            </a:r>
          </a:p>
        </p:txBody>
      </p:sp>
      <p:sp>
        <p:nvSpPr>
          <p:cNvPr id="87" name="Rectangle: Rounded Corners 86">
            <a:extLst>
              <a:ext uri="{FF2B5EF4-FFF2-40B4-BE49-F238E27FC236}">
                <a16:creationId xmlns:a16="http://schemas.microsoft.com/office/drawing/2014/main" id="{A8111457-D9DC-4BEB-BBB9-82FD4783D0EE}"/>
              </a:ext>
              <a:ext uri="{C183D7F6-B498-43B3-948B-1728B52AA6E4}">
                <adec:decorative xmlns:adec="http://schemas.microsoft.com/office/drawing/2017/decorative" val="1"/>
              </a:ext>
            </a:extLst>
          </p:cNvPr>
          <p:cNvSpPr/>
          <p:nvPr/>
        </p:nvSpPr>
        <p:spPr>
          <a:xfrm>
            <a:off x="-221796" y="160637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Tree>
    <p:extLst>
      <p:ext uri="{BB962C8B-B14F-4D97-AF65-F5344CB8AC3E}">
        <p14:creationId xmlns:p14="http://schemas.microsoft.com/office/powerpoint/2010/main" val="3532204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668227_Human resources, from 24Slides_SL_V1" id="{617D8675-87EA-4E65-899C-EC1AA060F43B}" vid="{A0FF6A7D-4118-4569-8B1F-1CBD407F07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3F418-8757-4A9C-9AAF-2EFD75A2BEF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9C8C966-778B-43A2-9BDE-D67CABE9D324}">
  <ds:schemaRefs>
    <ds:schemaRef ds:uri="http://schemas.microsoft.com/sharepoint/v3/contenttype/forms"/>
  </ds:schemaRefs>
</ds:datastoreItem>
</file>

<file path=customXml/itemProps3.xml><?xml version="1.0" encoding="utf-8"?>
<ds:datastoreItem xmlns:ds="http://schemas.openxmlformats.org/officeDocument/2006/customXml" ds:itemID="{789EF843-5375-4D6F-A270-54A9909B09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Human resources, from 24Slides</Template>
  <TotalTime>0</TotalTime>
  <Words>660</Words>
  <Application>Microsoft Office PowerPoint</Application>
  <PresentationFormat>Widescreen</PresentationFormat>
  <Paragraphs>107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Segoe UI</vt:lpstr>
      <vt:lpstr>Office Theme</vt:lpstr>
      <vt:lpstr>Human resources slide 1</vt:lpstr>
      <vt:lpstr>Human resources slide 2</vt:lpstr>
      <vt:lpstr>Human resources slide 3</vt:lpstr>
      <vt:lpstr>Human resources slide 4</vt:lpstr>
      <vt:lpstr>Human resources slide 5</vt:lpstr>
      <vt:lpstr>Human resources slide 6</vt:lpstr>
      <vt:lpstr>Human resources slide 7</vt:lpstr>
      <vt:lpstr>Human resources slide 8</vt:lpstr>
      <vt:lpstr>Human resources slide 9</vt:lpstr>
      <vt:lpstr>Human resources slide 10</vt:lpstr>
      <vt:lpstr>Human resources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resources slide 1</dc:title>
  <dc:creator>Mohamed</dc:creator>
  <cp:lastModifiedBy>Mohamed</cp:lastModifiedBy>
  <cp:revision>1</cp:revision>
  <dcterms:created xsi:type="dcterms:W3CDTF">2021-03-05T16:24:03Z</dcterms:created>
  <dcterms:modified xsi:type="dcterms:W3CDTF">2021-03-05T16:24:10Z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