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[$$-409]#,##0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[$$-409]#,##0">
                  <c:v>10000</c:v>
                </c:pt>
                <c:pt idx="2" formatCode="[$$-409]#,##0">
                  <c:v>30000</c:v>
                </c:pt>
                <c:pt idx="4" formatCode="[$$-409]#,##0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[$$-409]#,##0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05.03.2021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05.03.2021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Alexander</a:t>
            </a:r>
            <a:br>
              <a:rPr lang="en-US" dirty="0"/>
            </a:br>
            <a:r>
              <a:rPr lang="en-US" dirty="0"/>
              <a:t>Martensson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martensson@example.com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pPr>
              <a:lnSpc>
                <a:spcPct val="110000"/>
              </a:lnSpc>
            </a:pPr>
            <a:r>
              <a:rPr lang="en-US" dirty="0"/>
              <a:t>Nunc viverra imperdiet enim. Fusce est. Vivamus a tellus.</a:t>
            </a:r>
          </a:p>
          <a:p>
            <a:pPr>
              <a:lnSpc>
                <a:spcPct val="110000"/>
              </a:lnSpc>
            </a:pPr>
            <a:r>
              <a:rPr lang="en-US" dirty="0"/>
              <a:t>Pellentesque habitant morbi tristique senectus et netus et malesuada fames ac turpis egestas.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pPr>
              <a:lnSpc>
                <a:spcPct val="100000"/>
              </a:lnSpc>
            </a:pPr>
            <a:r>
              <a:rPr lang="en-US" dirty="0"/>
              <a:t>Nunc viverra imperdiet enim. Fusce est. Vivamus a tellus.</a:t>
            </a:r>
          </a:p>
          <a:p>
            <a:pPr>
              <a:lnSpc>
                <a:spcPct val="100000"/>
              </a:lnSpc>
            </a:pPr>
            <a:r>
              <a:rPr lang="en-US" dirty="0"/>
              <a:t>Pellentesque habitant morbi tristique senectus et netus et malesuada fames ac turpis egestas.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elit, sed</a:t>
            </a:r>
            <a:br>
              <a:rPr lang="en-US" dirty="0"/>
            </a:br>
            <a:r>
              <a:rPr lang="en-US" dirty="0"/>
              <a:t>do eiusmod tempor incididunt ut labore.</a:t>
            </a:r>
          </a:p>
        </p:txBody>
      </p:sp>
      <p:graphicFrame>
        <p:nvGraphicFramePr>
          <p:cNvPr id="9" name="Chart Placeholder 8" descr="Chart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57818228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elit, sed</a:t>
            </a:r>
            <a:br>
              <a:rPr lang="en-US" dirty="0"/>
            </a:br>
            <a:r>
              <a:rPr lang="en-US" dirty="0"/>
              <a:t>do eiusmod tempor incididunt ut labore.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242332756"/>
              </p:ext>
            </p:extLst>
          </p:nvPr>
        </p:nvGraphicFramePr>
        <p:xfrm>
          <a:off x="4716463" y="1592263"/>
          <a:ext cx="6588000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5" name="Media Placeholder 4" descr="Me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444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 Theme</vt:lpstr>
      <vt:lpstr>PRESENTATION TITLE</vt:lpstr>
      <vt:lpstr>DIVIDER SLIDE</vt:lpstr>
      <vt:lpstr>TEXT LAYOUT 1</vt:lpstr>
      <vt:lpstr>TEXT LAYOUT 2</vt:lpstr>
      <vt:lpstr>COMPARISON</vt:lpstr>
      <vt:lpstr>CHART SLIDE</vt:lpstr>
      <vt:lpstr>TABLE SLIDE</vt:lpstr>
      <vt:lpstr>BIG IMAGE SLIDE</vt:lpstr>
      <vt:lpstr>VIDEO SLIDE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2021-03-05T15:55:22Z</dcterms:created>
  <dcterms:modified xsi:type="dcterms:W3CDTF">2021-03-05T15:55:32Z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