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 Alt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2175115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99641477"/>
              </p:ext>
            </p:extLst>
          </p:nvPr>
        </p:nvGraphicFramePr>
        <p:xfrm>
          <a:off x="609600" y="22285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392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Presentation Title</vt:lpstr>
      <vt:lpstr>Section Divider </vt:lpstr>
      <vt:lpstr>About Us</vt:lpstr>
      <vt:lpstr>About Us Alt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2021-03-05T15:56:24Z</dcterms:created>
  <dcterms:modified xsi:type="dcterms:W3CDTF">2021-03-05T15:56:31Z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