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7" r:id="rId2"/>
    <p:sldId id="266" r:id="rId3"/>
    <p:sldId id="272" r:id="rId4"/>
    <p:sldId id="273" r:id="rId5"/>
    <p:sldId id="282" r:id="rId6"/>
    <p:sldId id="286" r:id="rId7"/>
    <p:sldId id="289" r:id="rId8"/>
    <p:sldId id="293" r:id="rId9"/>
    <p:sldId id="298" r:id="rId10"/>
    <p:sldId id="3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86" d="100"/>
          <a:sy n="86" d="100"/>
        </p:scale>
        <p:origin x="562" y="67"/>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2021-03-05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3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5" Type="http://schemas.openxmlformats.org/officeDocument/2006/relationships/image" Target="../media/image21.jpeg"/><Relationship Id="rId4"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p:txBody>
          <a:bodyPr/>
          <a:lstStyle/>
          <a:p>
            <a:r>
              <a:rPr lang="en-US" dirty="0"/>
              <a:t>Presentation title goes here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p:txBody>
          <a:bodyPr/>
          <a:lstStyle/>
          <a:p>
            <a:r>
              <a:rPr lang="en-US" dirty="0"/>
              <a:t>Add subtitle here</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10</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dirty="0"/>
              <a:t>Slide Title</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Slide Title</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070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7</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0</TotalTime>
  <Words>293</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Presentation title goes here </vt:lpstr>
      <vt:lpstr>Slide Title</vt:lpstr>
      <vt:lpstr>Slide Title</vt:lpstr>
      <vt:lpstr>Slide Title</vt:lpstr>
      <vt:lpstr>PowerPoint Presentation</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dc:title>
  <dc:creator>Mohamed</dc:creator>
  <cp:lastModifiedBy>Mohamed</cp:lastModifiedBy>
  <cp:revision>1</cp:revision>
  <dcterms:created xsi:type="dcterms:W3CDTF">2021-03-05T15:56:39Z</dcterms:created>
  <dcterms:modified xsi:type="dcterms:W3CDTF">2021-03-05T15:56:48Z</dcterms:modified>
</cp:coreProperties>
</file>