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76" r:id="rId6"/>
    <p:sldId id="277" r:id="rId7"/>
    <p:sldId id="278" r:id="rId8"/>
    <p:sldId id="279" r:id="rId9"/>
    <p:sldId id="280" r:id="rId10"/>
    <p:sldId id="281" r:id="rId11"/>
    <p:sldId id="283" r:id="rId12"/>
    <p:sldId id="282" r:id="rId13"/>
    <p:sldId id="285"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6" d="100"/>
          <a:sy n="86" d="100"/>
        </p:scale>
        <p:origin x="562" y="67"/>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2021-03-05</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68862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2021-03-05</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2021-03-05</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2021-03-05</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2021-03-05</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2021-03-05</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2021-03-05</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2021-03-05</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2021-03-05</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2021-03-05</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2021-03-05</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2021-03-05</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2021-03-05</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Project Analysis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0" name="Picture 9" descr="This image is an icon that says &quot;24Slides.&quot;">
            <a:hlinkClick r:id="rId3"/>
            <a:extLst>
              <a:ext uri="{FF2B5EF4-FFF2-40B4-BE49-F238E27FC236}">
                <a16:creationId xmlns:a16="http://schemas.microsoft.com/office/drawing/2014/main" id="{D7D6377A-A12B-4809-B24A-008F2A7B6DE7}"/>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7</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742</Words>
  <Application>Microsoft Office PowerPoint</Application>
  <PresentationFormat>Widescreen</PresentationFormat>
  <Paragraphs>104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Segoe UI Light</vt:lpstr>
      <vt:lpstr>Office Theme</vt:lpstr>
      <vt:lpstr>Project Analysis Presentation</vt:lpstr>
      <vt:lpstr>Project analysis slide 2</vt:lpstr>
      <vt:lpstr>Project analysis slide 3</vt:lpstr>
      <vt:lpstr>Project analysis slide 4</vt:lpstr>
      <vt:lpstr>Project analysis slide 5</vt:lpstr>
      <vt:lpstr>Project analysis slide 6</vt:lpstr>
      <vt:lpstr>Project analysis slide 7</vt:lpstr>
      <vt:lpstr>Project analysis slide 8</vt:lpstr>
      <vt:lpstr>Project analysis slide 10</vt:lpstr>
      <vt:lpstr>Thank You</vt:lpstr>
      <vt:lpstr>Project analysis 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Mohamed</dc:creator>
  <cp:lastModifiedBy>Mohamed</cp:lastModifiedBy>
  <cp:revision>1</cp:revision>
  <dcterms:created xsi:type="dcterms:W3CDTF">2021-03-05T14:58:36Z</dcterms:created>
  <dcterms:modified xsi:type="dcterms:W3CDTF">2021-03-05T14:59:24Z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