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61" r:id="rId7"/>
    <p:sldId id="259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Pastimes by Age</a:t>
            </a:r>
            <a:r>
              <a:rPr lang="en-US" baseline="0" dirty="0"/>
              <a:t> Group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50+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Boating</c:v>
                </c:pt>
                <c:pt idx="1">
                  <c:v>Fishing</c:v>
                </c:pt>
                <c:pt idx="2">
                  <c:v>Hiking</c:v>
                </c:pt>
                <c:pt idx="3">
                  <c:v>Camping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4.4000000000000004</c:v>
                </c:pt>
                <c:pt idx="2">
                  <c:v>1.8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D6-4A3C-8DBD-4AB7BEE87D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35 to 50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Boating</c:v>
                </c:pt>
                <c:pt idx="1">
                  <c:v>Fishing</c:v>
                </c:pt>
                <c:pt idx="2">
                  <c:v>Hiking</c:v>
                </c:pt>
                <c:pt idx="3">
                  <c:v>Camping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3.8</c:v>
                </c:pt>
                <c:pt idx="2">
                  <c:v>3.5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D6-4A3C-8DBD-4AB7BEE87D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18 to 34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Boating</c:v>
                </c:pt>
                <c:pt idx="1">
                  <c:v>Fishing</c:v>
                </c:pt>
                <c:pt idx="2">
                  <c:v>Hiking</c:v>
                </c:pt>
                <c:pt idx="3">
                  <c:v>Camping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D6-4A3C-8DBD-4AB7BEE87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8170080"/>
        <c:axId val="978163520"/>
      </c:radarChart>
      <c:catAx>
        <c:axId val="978170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163520"/>
        <c:crosses val="autoZero"/>
        <c:auto val="1"/>
        <c:lblAlgn val="ctr"/>
        <c:lblOffset val="100"/>
        <c:noMultiLvlLbl val="0"/>
      </c:catAx>
      <c:valAx>
        <c:axId val="9781635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7817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4AF52931-E4CA-4429-AACB-B8747CDB240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Fish</a:t>
          </a:r>
          <a:endParaRPr lang="en-US" dirty="0"/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 sz="1200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Hike</a:t>
          </a:r>
          <a:endParaRPr lang="en-US" dirty="0"/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 sz="1200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DAFE638F-36D6-4911-9B36-0CC5BF3BD407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Camp</a:t>
          </a:r>
          <a:endParaRPr lang="en-US" dirty="0"/>
        </a:p>
      </dgm:t>
    </dgm:pt>
    <dgm:pt modelId="{3A1006B0-FE9A-4A00-BAA1-C4B4B84B17E3}" type="parTrans" cxnId="{38549DC9-EC73-4D2E-828B-94CD83663F41}">
      <dgm:prSet/>
      <dgm:spPr/>
      <dgm:t>
        <a:bodyPr/>
        <a:lstStyle/>
        <a:p>
          <a:endParaRPr lang="en-US"/>
        </a:p>
      </dgm:t>
    </dgm:pt>
    <dgm:pt modelId="{32B668B4-62EB-4519-847C-4AFE43EAF6C3}" type="sibTrans" cxnId="{38549DC9-EC73-4D2E-828B-94CD83663F41}">
      <dgm:prSet/>
      <dgm:spPr/>
      <dgm:t>
        <a:bodyPr/>
        <a:lstStyle/>
        <a:p>
          <a:endParaRPr lang="en-US"/>
        </a:p>
      </dgm:t>
    </dgm:pt>
    <dgm:pt modelId="{1A349CDE-914B-422F-B21F-CB4651DE4BE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Sail</a:t>
          </a:r>
          <a:endParaRPr lang="en-US" dirty="0"/>
        </a:p>
      </dgm:t>
    </dgm:pt>
    <dgm:pt modelId="{366CA7C8-D354-40D6-ACDC-1CCB5FAC089F}" type="parTrans" cxnId="{DDEF9F19-D176-4151-B083-795749F544D4}">
      <dgm:prSet/>
      <dgm:spPr/>
      <dgm:t>
        <a:bodyPr/>
        <a:lstStyle/>
        <a:p>
          <a:endParaRPr lang="en-US"/>
        </a:p>
      </dgm:t>
    </dgm:pt>
    <dgm:pt modelId="{97024A0F-CF7B-42CF-AA65-6B8458CCCCDA}" type="sibTrans" cxnId="{DDEF9F19-D176-4151-B083-795749F544D4}">
      <dgm:prSet/>
      <dgm:spPr/>
      <dgm:t>
        <a:bodyPr/>
        <a:lstStyle/>
        <a:p>
          <a:endParaRPr lang="en-US"/>
        </a:p>
      </dgm:t>
    </dgm:pt>
    <dgm:pt modelId="{C1B982B3-314E-4996-8930-866FC2AC62B4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E99CFFD1-1614-45AC-A844-1F455B3AB24D}" type="pres">
      <dgm:prSet presAssocID="{4AF52931-E4CA-4429-AACB-B8747CDB2409}" presName="compNode" presStyleCnt="0"/>
      <dgm:spPr/>
    </dgm:pt>
    <dgm:pt modelId="{D4EBEE41-A673-4DA2-B6C8-3A0FF0C68E56}" type="pres">
      <dgm:prSet presAssocID="{4AF52931-E4CA-4429-AACB-B8747CDB2409}" presName="iconBgRect" presStyleLbl="bgShp" presStyleIdx="0" presStyleCnt="4"/>
      <dgm:spPr/>
    </dgm:pt>
    <dgm:pt modelId="{1BB905C4-8B71-4CF8-A9CC-067DC7D6884D}" type="pres">
      <dgm:prSet presAssocID="{4AF52931-E4CA-4429-AACB-B8747CDB24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sh"/>
        </a:ext>
      </dgm:extLst>
    </dgm:pt>
    <dgm:pt modelId="{5C77AD25-942D-459F-BF2C-9B5F0A2FB4A5}" type="pres">
      <dgm:prSet presAssocID="{4AF52931-E4CA-4429-AACB-B8747CDB2409}" presName="spaceRect" presStyleCnt="0"/>
      <dgm:spPr/>
    </dgm:pt>
    <dgm:pt modelId="{6D7891D8-5D9A-4D09-BFF9-B1F88116B74A}" type="pres">
      <dgm:prSet presAssocID="{4AF52931-E4CA-4429-AACB-B8747CDB2409}" presName="textRect" presStyleLbl="revTx" presStyleIdx="0" presStyleCnt="4">
        <dgm:presLayoutVars>
          <dgm:chMax val="1"/>
          <dgm:chPref val="1"/>
        </dgm:presLayoutVars>
      </dgm:prSet>
      <dgm:spPr/>
    </dgm:pt>
    <dgm:pt modelId="{FAAFDD63-7542-4E36-B974-535AE89C1065}" type="pres">
      <dgm:prSet presAssocID="{D86AF01C-9CBC-41F8-9354-48CD82BDFDC9}" presName="sibTrans" presStyleCnt="0"/>
      <dgm:spPr/>
    </dgm:pt>
    <dgm:pt modelId="{0C52D2C1-FEF2-48D4-8827-6AA198689B5C}" type="pres">
      <dgm:prSet presAssocID="{BFF9359E-E9B1-4B73-BACC-2C7988765B16}" presName="compNode" presStyleCnt="0"/>
      <dgm:spPr/>
    </dgm:pt>
    <dgm:pt modelId="{1052DEC5-FE1D-4EF5-A9C2-36ED73CB24F5}" type="pres">
      <dgm:prSet presAssocID="{BFF9359E-E9B1-4B73-BACC-2C7988765B16}" presName="iconBgRect" presStyleLbl="bgShp" presStyleIdx="1" presStyleCnt="4"/>
      <dgm:spPr/>
    </dgm:pt>
    <dgm:pt modelId="{41F00BA0-3486-4E9C-A07D-04F8064EED46}" type="pres">
      <dgm:prSet presAssocID="{BFF9359E-E9B1-4B73-BACC-2C7988765B1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523C830A-A204-49D9-97A5-C2C4B3E46C28}" type="pres">
      <dgm:prSet presAssocID="{BFF9359E-E9B1-4B73-BACC-2C7988765B16}" presName="spaceRect" presStyleCnt="0"/>
      <dgm:spPr/>
    </dgm:pt>
    <dgm:pt modelId="{B788A5F7-84B0-4D4B-87A6-0ABBD6D8341D}" type="pres">
      <dgm:prSet presAssocID="{BFF9359E-E9B1-4B73-BACC-2C7988765B16}" presName="textRect" presStyleLbl="revTx" presStyleIdx="1" presStyleCnt="4">
        <dgm:presLayoutVars>
          <dgm:chMax val="1"/>
          <dgm:chPref val="1"/>
        </dgm:presLayoutVars>
      </dgm:prSet>
      <dgm:spPr/>
    </dgm:pt>
    <dgm:pt modelId="{C0966877-B21A-4B99-9B4E-3DCAE40015A1}" type="pres">
      <dgm:prSet presAssocID="{1CEF1965-C516-4C44-BAE3-2FA3F5116930}" presName="sibTrans" presStyleCnt="0"/>
      <dgm:spPr/>
    </dgm:pt>
    <dgm:pt modelId="{59995DFA-D9DD-46C0-8A24-D4269EDE8E2E}" type="pres">
      <dgm:prSet presAssocID="{DAFE638F-36D6-4911-9B36-0CC5BF3BD407}" presName="compNode" presStyleCnt="0"/>
      <dgm:spPr/>
    </dgm:pt>
    <dgm:pt modelId="{8B10FC08-B56B-4B36-9D0E-AC11E515115D}" type="pres">
      <dgm:prSet presAssocID="{DAFE638F-36D6-4911-9B36-0CC5BF3BD407}" presName="iconBgRect" presStyleLbl="bgShp" presStyleIdx="2" presStyleCnt="4"/>
      <dgm:spPr/>
    </dgm:pt>
    <dgm:pt modelId="{9FA38F23-1ADC-496C-BDCF-FDBD8843C6A9}" type="pres">
      <dgm:prSet presAssocID="{DAFE638F-36D6-4911-9B36-0CC5BF3BD4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t"/>
        </a:ext>
      </dgm:extLst>
    </dgm:pt>
    <dgm:pt modelId="{A8064984-D3AC-45FB-B979-2A9C45CB6DEF}" type="pres">
      <dgm:prSet presAssocID="{DAFE638F-36D6-4911-9B36-0CC5BF3BD407}" presName="spaceRect" presStyleCnt="0"/>
      <dgm:spPr/>
    </dgm:pt>
    <dgm:pt modelId="{E16E3865-D6E1-4001-B577-01DF1249257E}" type="pres">
      <dgm:prSet presAssocID="{DAFE638F-36D6-4911-9B36-0CC5BF3BD407}" presName="textRect" presStyleLbl="revTx" presStyleIdx="2" presStyleCnt="4">
        <dgm:presLayoutVars>
          <dgm:chMax val="1"/>
          <dgm:chPref val="1"/>
        </dgm:presLayoutVars>
      </dgm:prSet>
      <dgm:spPr/>
    </dgm:pt>
    <dgm:pt modelId="{1F706DD2-B0AF-4471-B6FE-75B27E260E4D}" type="pres">
      <dgm:prSet presAssocID="{32B668B4-62EB-4519-847C-4AFE43EAF6C3}" presName="sibTrans" presStyleCnt="0"/>
      <dgm:spPr/>
    </dgm:pt>
    <dgm:pt modelId="{B2496A8B-D9F5-46CD-BE0C-14C553FC247E}" type="pres">
      <dgm:prSet presAssocID="{1A349CDE-914B-422F-B21F-CB4651DE4BE0}" presName="compNode" presStyleCnt="0"/>
      <dgm:spPr/>
    </dgm:pt>
    <dgm:pt modelId="{6273516F-B53D-474A-9DBD-20B5A058C429}" type="pres">
      <dgm:prSet presAssocID="{1A349CDE-914B-422F-B21F-CB4651DE4BE0}" presName="iconBgRect" presStyleLbl="bgShp" presStyleIdx="3" presStyleCnt="4"/>
      <dgm:spPr/>
    </dgm:pt>
    <dgm:pt modelId="{252CDFBA-0A07-47D0-BDCF-483E639B9EAD}" type="pres">
      <dgm:prSet presAssocID="{1A349CDE-914B-422F-B21F-CB4651DE4BE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ilboat"/>
        </a:ext>
      </dgm:extLst>
    </dgm:pt>
    <dgm:pt modelId="{973E52AD-228C-4ADD-A340-B71625ECFAA2}" type="pres">
      <dgm:prSet presAssocID="{1A349CDE-914B-422F-B21F-CB4651DE4BE0}" presName="spaceRect" presStyleCnt="0"/>
      <dgm:spPr/>
    </dgm:pt>
    <dgm:pt modelId="{589178B6-1AC1-4580-944E-EB86F324A45E}" type="pres">
      <dgm:prSet presAssocID="{1A349CDE-914B-422F-B21F-CB4651DE4BE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DEF9F19-D176-4151-B083-795749F544D4}" srcId="{C7720856-93F0-4CC7-B7FD-2466914A11D4}" destId="{1A349CDE-914B-422F-B21F-CB4651DE4BE0}" srcOrd="3" destOrd="0" parTransId="{366CA7C8-D354-40D6-ACDC-1CCB5FAC089F}" sibTransId="{97024A0F-CF7B-42CF-AA65-6B8458CCCCDA}"/>
    <dgm:cxn modelId="{04E2B95D-AB53-4EA2-9036-3A65E1A4A013}" type="presOf" srcId="{4AF52931-E4CA-4429-AACB-B8747CDB2409}" destId="{6D7891D8-5D9A-4D09-BFF9-B1F88116B74A}" srcOrd="0" destOrd="0" presId="urn:microsoft.com/office/officeart/2018/5/layout/IconCircleLabelList"/>
    <dgm:cxn modelId="{516EC545-1971-48B3-978C-4756FCDCCFD9}" srcId="{C7720856-93F0-4CC7-B7FD-2466914A11D4}" destId="{BFF9359E-E9B1-4B73-BACC-2C7988765B16}" srcOrd="1" destOrd="0" parTransId="{6E0A40FA-1B79-4089-8B9A-3BA22865FE4E}" sibTransId="{1CEF1965-C516-4C44-BAE3-2FA3F5116930}"/>
    <dgm:cxn modelId="{5F48034F-3E3A-4CCA-A583-326DBCCDA340}" type="presOf" srcId="{C7720856-93F0-4CC7-B7FD-2466914A11D4}" destId="{C1B982B3-314E-4996-8930-866FC2AC62B4}" srcOrd="0" destOrd="0" presId="urn:microsoft.com/office/officeart/2018/5/layout/IconCircleLabelList"/>
    <dgm:cxn modelId="{B7F81F54-AC41-4FDF-AF35-F451A9C2301C}" type="presOf" srcId="{DAFE638F-36D6-4911-9B36-0CC5BF3BD407}" destId="{E16E3865-D6E1-4001-B577-01DF1249257E}" srcOrd="0" destOrd="0" presId="urn:microsoft.com/office/officeart/2018/5/layout/IconCircleLabelList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38549DC9-EC73-4D2E-828B-94CD83663F41}" srcId="{C7720856-93F0-4CC7-B7FD-2466914A11D4}" destId="{DAFE638F-36D6-4911-9B36-0CC5BF3BD407}" srcOrd="2" destOrd="0" parTransId="{3A1006B0-FE9A-4A00-BAA1-C4B4B84B17E3}" sibTransId="{32B668B4-62EB-4519-847C-4AFE43EAF6C3}"/>
    <dgm:cxn modelId="{EE1D3DD5-3F4F-4D05-9950-DE62E2090788}" type="presOf" srcId="{1A349CDE-914B-422F-B21F-CB4651DE4BE0}" destId="{589178B6-1AC1-4580-944E-EB86F324A45E}" srcOrd="0" destOrd="0" presId="urn:microsoft.com/office/officeart/2018/5/layout/IconCircleLabelList"/>
    <dgm:cxn modelId="{267E6CF4-8A22-4463-A209-73F660441EF1}" type="presOf" srcId="{BFF9359E-E9B1-4B73-BACC-2C7988765B16}" destId="{B788A5F7-84B0-4D4B-87A6-0ABBD6D8341D}" srcOrd="0" destOrd="0" presId="urn:microsoft.com/office/officeart/2018/5/layout/IconCircleLabelList"/>
    <dgm:cxn modelId="{24436F7F-3C6F-43BD-91FC-F2894DF106C5}" type="presParOf" srcId="{C1B982B3-314E-4996-8930-866FC2AC62B4}" destId="{E99CFFD1-1614-45AC-A844-1F455B3AB24D}" srcOrd="0" destOrd="0" presId="urn:microsoft.com/office/officeart/2018/5/layout/IconCircleLabelList"/>
    <dgm:cxn modelId="{8F99D154-23D9-4F16-806E-D020AD02C493}" type="presParOf" srcId="{E99CFFD1-1614-45AC-A844-1F455B3AB24D}" destId="{D4EBEE41-A673-4DA2-B6C8-3A0FF0C68E56}" srcOrd="0" destOrd="0" presId="urn:microsoft.com/office/officeart/2018/5/layout/IconCircleLabelList"/>
    <dgm:cxn modelId="{2715AC63-D1EE-48BF-A437-A6FDB4E46638}" type="presParOf" srcId="{E99CFFD1-1614-45AC-A844-1F455B3AB24D}" destId="{1BB905C4-8B71-4CF8-A9CC-067DC7D6884D}" srcOrd="1" destOrd="0" presId="urn:microsoft.com/office/officeart/2018/5/layout/IconCircleLabelList"/>
    <dgm:cxn modelId="{5C235DFD-3933-4815-AE2B-E705A49ECDBB}" type="presParOf" srcId="{E99CFFD1-1614-45AC-A844-1F455B3AB24D}" destId="{5C77AD25-942D-459F-BF2C-9B5F0A2FB4A5}" srcOrd="2" destOrd="0" presId="urn:microsoft.com/office/officeart/2018/5/layout/IconCircleLabelList"/>
    <dgm:cxn modelId="{6132E93E-8646-4E7A-95EF-7EB472E391E2}" type="presParOf" srcId="{E99CFFD1-1614-45AC-A844-1F455B3AB24D}" destId="{6D7891D8-5D9A-4D09-BFF9-B1F88116B74A}" srcOrd="3" destOrd="0" presId="urn:microsoft.com/office/officeart/2018/5/layout/IconCircleLabelList"/>
    <dgm:cxn modelId="{9B9725BD-2D12-4F9C-9ACB-6CF4D40912D3}" type="presParOf" srcId="{C1B982B3-314E-4996-8930-866FC2AC62B4}" destId="{FAAFDD63-7542-4E36-B974-535AE89C1065}" srcOrd="1" destOrd="0" presId="urn:microsoft.com/office/officeart/2018/5/layout/IconCircleLabelList"/>
    <dgm:cxn modelId="{DEFFEFBE-6AFC-43F6-92B4-21B0566C7218}" type="presParOf" srcId="{C1B982B3-314E-4996-8930-866FC2AC62B4}" destId="{0C52D2C1-FEF2-48D4-8827-6AA198689B5C}" srcOrd="2" destOrd="0" presId="urn:microsoft.com/office/officeart/2018/5/layout/IconCircleLabelList"/>
    <dgm:cxn modelId="{F64140C3-339A-47FA-A392-48C51BB5E937}" type="presParOf" srcId="{0C52D2C1-FEF2-48D4-8827-6AA198689B5C}" destId="{1052DEC5-FE1D-4EF5-A9C2-36ED73CB24F5}" srcOrd="0" destOrd="0" presId="urn:microsoft.com/office/officeart/2018/5/layout/IconCircleLabelList"/>
    <dgm:cxn modelId="{B828C846-FD45-4510-BC26-44122358E591}" type="presParOf" srcId="{0C52D2C1-FEF2-48D4-8827-6AA198689B5C}" destId="{41F00BA0-3486-4E9C-A07D-04F8064EED46}" srcOrd="1" destOrd="0" presId="urn:microsoft.com/office/officeart/2018/5/layout/IconCircleLabelList"/>
    <dgm:cxn modelId="{B55B5D33-1853-4216-8EDD-9AC4D087F64B}" type="presParOf" srcId="{0C52D2C1-FEF2-48D4-8827-6AA198689B5C}" destId="{523C830A-A204-49D9-97A5-C2C4B3E46C28}" srcOrd="2" destOrd="0" presId="urn:microsoft.com/office/officeart/2018/5/layout/IconCircleLabelList"/>
    <dgm:cxn modelId="{E5D00047-CB65-4E00-A25F-4A6D0A70F975}" type="presParOf" srcId="{0C52D2C1-FEF2-48D4-8827-6AA198689B5C}" destId="{B788A5F7-84B0-4D4B-87A6-0ABBD6D8341D}" srcOrd="3" destOrd="0" presId="urn:microsoft.com/office/officeart/2018/5/layout/IconCircleLabelList"/>
    <dgm:cxn modelId="{0E476F0A-5EE5-437B-8BA1-BE7F269BFDEC}" type="presParOf" srcId="{C1B982B3-314E-4996-8930-866FC2AC62B4}" destId="{C0966877-B21A-4B99-9B4E-3DCAE40015A1}" srcOrd="3" destOrd="0" presId="urn:microsoft.com/office/officeart/2018/5/layout/IconCircleLabelList"/>
    <dgm:cxn modelId="{61B96E47-21B4-48BC-B59D-8D1E98D394DF}" type="presParOf" srcId="{C1B982B3-314E-4996-8930-866FC2AC62B4}" destId="{59995DFA-D9DD-46C0-8A24-D4269EDE8E2E}" srcOrd="4" destOrd="0" presId="urn:microsoft.com/office/officeart/2018/5/layout/IconCircleLabelList"/>
    <dgm:cxn modelId="{7B4937B2-41D3-4FF9-A52E-82426121296F}" type="presParOf" srcId="{59995DFA-D9DD-46C0-8A24-D4269EDE8E2E}" destId="{8B10FC08-B56B-4B36-9D0E-AC11E515115D}" srcOrd="0" destOrd="0" presId="urn:microsoft.com/office/officeart/2018/5/layout/IconCircleLabelList"/>
    <dgm:cxn modelId="{6B1AD224-6FE5-4E3B-AC7D-AD8126416BC0}" type="presParOf" srcId="{59995DFA-D9DD-46C0-8A24-D4269EDE8E2E}" destId="{9FA38F23-1ADC-496C-BDCF-FDBD8843C6A9}" srcOrd="1" destOrd="0" presId="urn:microsoft.com/office/officeart/2018/5/layout/IconCircleLabelList"/>
    <dgm:cxn modelId="{6DF58CAE-34D2-4F43-915F-C5126838D97F}" type="presParOf" srcId="{59995DFA-D9DD-46C0-8A24-D4269EDE8E2E}" destId="{A8064984-D3AC-45FB-B979-2A9C45CB6DEF}" srcOrd="2" destOrd="0" presId="urn:microsoft.com/office/officeart/2018/5/layout/IconCircleLabelList"/>
    <dgm:cxn modelId="{DA41E140-E591-44E5-8FDF-BC9ADAC325B0}" type="presParOf" srcId="{59995DFA-D9DD-46C0-8A24-D4269EDE8E2E}" destId="{E16E3865-D6E1-4001-B577-01DF1249257E}" srcOrd="3" destOrd="0" presId="urn:microsoft.com/office/officeart/2018/5/layout/IconCircleLabelList"/>
    <dgm:cxn modelId="{04B26122-ADFE-4212-83CB-F3D7C03181B6}" type="presParOf" srcId="{C1B982B3-314E-4996-8930-866FC2AC62B4}" destId="{1F706DD2-B0AF-4471-B6FE-75B27E260E4D}" srcOrd="5" destOrd="0" presId="urn:microsoft.com/office/officeart/2018/5/layout/IconCircleLabelList"/>
    <dgm:cxn modelId="{F363865F-A227-4784-85DB-546DD18EA24E}" type="presParOf" srcId="{C1B982B3-314E-4996-8930-866FC2AC62B4}" destId="{B2496A8B-D9F5-46CD-BE0C-14C553FC247E}" srcOrd="6" destOrd="0" presId="urn:microsoft.com/office/officeart/2018/5/layout/IconCircleLabelList"/>
    <dgm:cxn modelId="{DE410051-3C96-4198-8B2F-4D716A2356E3}" type="presParOf" srcId="{B2496A8B-D9F5-46CD-BE0C-14C553FC247E}" destId="{6273516F-B53D-474A-9DBD-20B5A058C429}" srcOrd="0" destOrd="0" presId="urn:microsoft.com/office/officeart/2018/5/layout/IconCircleLabelList"/>
    <dgm:cxn modelId="{44910C88-B17A-4329-AE4F-0A189D7381D6}" type="presParOf" srcId="{B2496A8B-D9F5-46CD-BE0C-14C553FC247E}" destId="{252CDFBA-0A07-47D0-BDCF-483E639B9EAD}" srcOrd="1" destOrd="0" presId="urn:microsoft.com/office/officeart/2018/5/layout/IconCircleLabelList"/>
    <dgm:cxn modelId="{DBB36A1C-D2E3-443A-996E-BB9C2A69C7E8}" type="presParOf" srcId="{B2496A8B-D9F5-46CD-BE0C-14C553FC247E}" destId="{973E52AD-228C-4ADD-A340-B71625ECFAA2}" srcOrd="2" destOrd="0" presId="urn:microsoft.com/office/officeart/2018/5/layout/IconCircleLabelList"/>
    <dgm:cxn modelId="{1C31D731-A64B-4C2D-A5F1-B93F13DFC629}" type="presParOf" srcId="{B2496A8B-D9F5-46CD-BE0C-14C553FC247E}" destId="{589178B6-1AC1-4580-944E-EB86F324A4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C5B8D2-1E6D-4BCA-9E4B-8A99C8D7BC4A}" type="doc">
      <dgm:prSet loTypeId="urn:microsoft.com/office/officeart/2008/layout/VerticalAccent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990DCB-AF23-4094-864B-C8B99FA30370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9045AE91-C8DE-42D1-9697-92115E53B6EE}" type="parTrans" cxnId="{289A7ABA-98F5-4FB1-939B-2977E2B9EB8F}">
      <dgm:prSet/>
      <dgm:spPr/>
      <dgm:t>
        <a:bodyPr/>
        <a:lstStyle/>
        <a:p>
          <a:endParaRPr lang="en-US"/>
        </a:p>
      </dgm:t>
    </dgm:pt>
    <dgm:pt modelId="{8F93B7AA-ADE0-44B8-AFDE-9A1375C16706}" type="sibTrans" cxnId="{289A7ABA-98F5-4FB1-939B-2977E2B9EB8F}">
      <dgm:prSet/>
      <dgm:spPr/>
      <dgm:t>
        <a:bodyPr/>
        <a:lstStyle/>
        <a:p>
          <a:endParaRPr lang="en-US"/>
        </a:p>
      </dgm:t>
    </dgm:pt>
    <dgm:pt modelId="{7DEF99AD-EC88-4718-B8D7-F22561235CEC}">
      <dgm:prSet phldrT="[Text]"/>
      <dgm:spPr/>
      <dgm:t>
        <a:bodyPr/>
        <a:lstStyle/>
        <a:p>
          <a:r>
            <a:rPr lang="en-US" b="1" dirty="0"/>
            <a:t>Get the Gear</a:t>
          </a:r>
        </a:p>
      </dgm:t>
    </dgm:pt>
    <dgm:pt modelId="{E16E29D3-9570-412D-93B6-B4CE77D1B6DD}" type="parTrans" cxnId="{46DBFC28-5C33-4B88-8831-68037F695A48}">
      <dgm:prSet/>
      <dgm:spPr/>
      <dgm:t>
        <a:bodyPr/>
        <a:lstStyle/>
        <a:p>
          <a:endParaRPr lang="en-US"/>
        </a:p>
      </dgm:t>
    </dgm:pt>
    <dgm:pt modelId="{456EA687-CA8C-4F68-B168-4C2E87ACC68B}" type="sibTrans" cxnId="{46DBFC28-5C33-4B88-8831-68037F695A48}">
      <dgm:prSet/>
      <dgm:spPr/>
      <dgm:t>
        <a:bodyPr/>
        <a:lstStyle/>
        <a:p>
          <a:endParaRPr lang="en-US"/>
        </a:p>
      </dgm:t>
    </dgm:pt>
    <dgm:pt modelId="{240AA45F-7625-47CB-82DB-58CF98B59095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648CE750-928A-4617-818A-2C5528133922}" type="parTrans" cxnId="{159602F2-C521-4E1D-AE9F-D54CDD414A04}">
      <dgm:prSet/>
      <dgm:spPr/>
      <dgm:t>
        <a:bodyPr/>
        <a:lstStyle/>
        <a:p>
          <a:endParaRPr lang="en-US"/>
        </a:p>
      </dgm:t>
    </dgm:pt>
    <dgm:pt modelId="{A5F62957-BF38-47A2-B1D2-0D9C89C422D5}" type="sibTrans" cxnId="{159602F2-C521-4E1D-AE9F-D54CDD414A04}">
      <dgm:prSet/>
      <dgm:spPr/>
      <dgm:t>
        <a:bodyPr/>
        <a:lstStyle/>
        <a:p>
          <a:endParaRPr lang="en-US"/>
        </a:p>
      </dgm:t>
    </dgm:pt>
    <dgm:pt modelId="{27B4E690-4D0F-4D7A-BF6F-F3DD955F4988}">
      <dgm:prSet phldrT="[Text]"/>
      <dgm:spPr/>
      <dgm:t>
        <a:bodyPr/>
        <a:lstStyle/>
        <a:p>
          <a:r>
            <a:rPr lang="en-US" b="1" dirty="0"/>
            <a:t>Get Started</a:t>
          </a:r>
        </a:p>
      </dgm:t>
    </dgm:pt>
    <dgm:pt modelId="{90D197D3-3303-4C80-A092-3B7BDF04FBF7}" type="parTrans" cxnId="{62126DBA-440F-4890-99E9-D0197B1F8AC3}">
      <dgm:prSet/>
      <dgm:spPr/>
      <dgm:t>
        <a:bodyPr/>
        <a:lstStyle/>
        <a:p>
          <a:endParaRPr lang="en-US"/>
        </a:p>
      </dgm:t>
    </dgm:pt>
    <dgm:pt modelId="{9A9FC636-BF64-4AA3-9111-3312D89D6371}" type="sibTrans" cxnId="{62126DBA-440F-4890-99E9-D0197B1F8AC3}">
      <dgm:prSet/>
      <dgm:spPr/>
      <dgm:t>
        <a:bodyPr/>
        <a:lstStyle/>
        <a:p>
          <a:endParaRPr lang="en-US"/>
        </a:p>
      </dgm:t>
    </dgm:pt>
    <dgm:pt modelId="{E1AD1DBC-9B34-4672-B365-6C5C7E96A5E5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8C5C062E-BB4A-4159-9D81-9F19138DAF56}" type="parTrans" cxnId="{4E210A80-A0A8-4FC3-BB39-ADD0CB874D63}">
      <dgm:prSet/>
      <dgm:spPr/>
      <dgm:t>
        <a:bodyPr/>
        <a:lstStyle/>
        <a:p>
          <a:endParaRPr lang="en-US"/>
        </a:p>
      </dgm:t>
    </dgm:pt>
    <dgm:pt modelId="{1A79B38F-A3E5-4698-99B4-A0F5A3E8CD65}" type="sibTrans" cxnId="{4E210A80-A0A8-4FC3-BB39-ADD0CB874D63}">
      <dgm:prSet/>
      <dgm:spPr/>
      <dgm:t>
        <a:bodyPr/>
        <a:lstStyle/>
        <a:p>
          <a:endParaRPr lang="en-US"/>
        </a:p>
      </dgm:t>
    </dgm:pt>
    <dgm:pt modelId="{1D280956-61F1-44EA-89DD-47917582B346}">
      <dgm:prSet phldrT="[Text]"/>
      <dgm:spPr/>
      <dgm:t>
        <a:bodyPr/>
        <a:lstStyle/>
        <a:p>
          <a:r>
            <a:rPr lang="en-US" b="1" dirty="0"/>
            <a:t>Practice a Lot</a:t>
          </a:r>
        </a:p>
      </dgm:t>
    </dgm:pt>
    <dgm:pt modelId="{F5F29254-C816-4B3B-A23C-846A234C8557}" type="parTrans" cxnId="{8DAC0267-44CD-4D02-88C9-B2F8A13C158E}">
      <dgm:prSet/>
      <dgm:spPr/>
      <dgm:t>
        <a:bodyPr/>
        <a:lstStyle/>
        <a:p>
          <a:endParaRPr lang="en-US"/>
        </a:p>
      </dgm:t>
    </dgm:pt>
    <dgm:pt modelId="{EC76378A-9F1D-482E-AF47-2DD7D70945B6}" type="sibTrans" cxnId="{8DAC0267-44CD-4D02-88C9-B2F8A13C158E}">
      <dgm:prSet/>
      <dgm:spPr/>
      <dgm:t>
        <a:bodyPr/>
        <a:lstStyle/>
        <a:p>
          <a:endParaRPr lang="en-US"/>
        </a:p>
      </dgm:t>
    </dgm:pt>
    <dgm:pt modelId="{AD265B07-23FB-4DFC-8F3D-B0DCAD6DF87E}" type="pres">
      <dgm:prSet presAssocID="{D3C5B8D2-1E6D-4BCA-9E4B-8A99C8D7BC4A}" presName="Name0" presStyleCnt="0">
        <dgm:presLayoutVars>
          <dgm:chMax/>
          <dgm:chPref/>
          <dgm:dir/>
        </dgm:presLayoutVars>
      </dgm:prSet>
      <dgm:spPr/>
    </dgm:pt>
    <dgm:pt modelId="{0E7F93D0-E3D1-48EE-9797-63EC830CCA06}" type="pres">
      <dgm:prSet presAssocID="{3B990DCB-AF23-4094-864B-C8B99FA30370}" presName="parenttextcomposite" presStyleCnt="0"/>
      <dgm:spPr/>
    </dgm:pt>
    <dgm:pt modelId="{1828D533-56A7-44F9-AB5F-B12D35D0CCA4}" type="pres">
      <dgm:prSet presAssocID="{3B990DCB-AF23-4094-864B-C8B99FA30370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2A167B03-FCF6-480B-BD04-B18E95132E7F}" type="pres">
      <dgm:prSet presAssocID="{3B990DCB-AF23-4094-864B-C8B99FA30370}" presName="composite" presStyleCnt="0"/>
      <dgm:spPr/>
    </dgm:pt>
    <dgm:pt modelId="{B5E09CC3-072D-40C5-93CB-3CB61546DAC3}" type="pres">
      <dgm:prSet presAssocID="{3B990DCB-AF23-4094-864B-C8B99FA30370}" presName="chevron1" presStyleLbl="alignNode1" presStyleIdx="0" presStyleCnt="21"/>
      <dgm:spPr/>
    </dgm:pt>
    <dgm:pt modelId="{7E5B5F30-562C-45F5-947C-105C96262837}" type="pres">
      <dgm:prSet presAssocID="{3B990DCB-AF23-4094-864B-C8B99FA30370}" presName="chevron2" presStyleLbl="alignNode1" presStyleIdx="1" presStyleCnt="21"/>
      <dgm:spPr/>
    </dgm:pt>
    <dgm:pt modelId="{BA96BDD2-A6C8-4432-8E71-D4E67320B8FF}" type="pres">
      <dgm:prSet presAssocID="{3B990DCB-AF23-4094-864B-C8B99FA30370}" presName="chevron3" presStyleLbl="alignNode1" presStyleIdx="2" presStyleCnt="21"/>
      <dgm:spPr/>
    </dgm:pt>
    <dgm:pt modelId="{2AAF1885-F2C6-4C50-A304-71F970C85713}" type="pres">
      <dgm:prSet presAssocID="{3B990DCB-AF23-4094-864B-C8B99FA30370}" presName="chevron4" presStyleLbl="alignNode1" presStyleIdx="3" presStyleCnt="21"/>
      <dgm:spPr/>
    </dgm:pt>
    <dgm:pt modelId="{1C9109EC-43D0-4356-8840-1C174E169D4F}" type="pres">
      <dgm:prSet presAssocID="{3B990DCB-AF23-4094-864B-C8B99FA30370}" presName="chevron5" presStyleLbl="alignNode1" presStyleIdx="4" presStyleCnt="21"/>
      <dgm:spPr/>
    </dgm:pt>
    <dgm:pt modelId="{F580C234-F277-4109-8F54-CBF87BE4B61B}" type="pres">
      <dgm:prSet presAssocID="{3B990DCB-AF23-4094-864B-C8B99FA30370}" presName="chevron6" presStyleLbl="alignNode1" presStyleIdx="5" presStyleCnt="21"/>
      <dgm:spPr/>
    </dgm:pt>
    <dgm:pt modelId="{C2DC7889-4537-4EA1-8B7E-3B1E25B6DE4C}" type="pres">
      <dgm:prSet presAssocID="{3B990DCB-AF23-4094-864B-C8B99FA30370}" presName="chevron7" presStyleLbl="alignNode1" presStyleIdx="6" presStyleCnt="21"/>
      <dgm:spPr/>
    </dgm:pt>
    <dgm:pt modelId="{B46F8A2D-B8E9-481F-97F6-8D8A2A54017A}" type="pres">
      <dgm:prSet presAssocID="{3B990DCB-AF23-4094-864B-C8B99FA30370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261D04E4-2B56-456D-ABEC-1649C35A46F4}" type="pres">
      <dgm:prSet presAssocID="{8F93B7AA-ADE0-44B8-AFDE-9A1375C16706}" presName="sibTrans" presStyleCnt="0"/>
      <dgm:spPr/>
    </dgm:pt>
    <dgm:pt modelId="{3CFDAEF9-1DF0-4C50-912D-A5CCDA52F9EA}" type="pres">
      <dgm:prSet presAssocID="{240AA45F-7625-47CB-82DB-58CF98B59095}" presName="parenttextcomposite" presStyleCnt="0"/>
      <dgm:spPr/>
    </dgm:pt>
    <dgm:pt modelId="{A4E32358-9FAF-4554-AC0F-5ED0792D2EF5}" type="pres">
      <dgm:prSet presAssocID="{240AA45F-7625-47CB-82DB-58CF98B59095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D2BF8E40-6E6F-4455-8548-D54325D6BFF6}" type="pres">
      <dgm:prSet presAssocID="{240AA45F-7625-47CB-82DB-58CF98B59095}" presName="composite" presStyleCnt="0"/>
      <dgm:spPr/>
    </dgm:pt>
    <dgm:pt modelId="{694975F8-4C8F-474E-82FD-B2D3B38E3CE9}" type="pres">
      <dgm:prSet presAssocID="{240AA45F-7625-47CB-82DB-58CF98B59095}" presName="chevron1" presStyleLbl="alignNode1" presStyleIdx="7" presStyleCnt="21"/>
      <dgm:spPr/>
    </dgm:pt>
    <dgm:pt modelId="{3461506E-F2BB-405D-A55B-BEB6F1374518}" type="pres">
      <dgm:prSet presAssocID="{240AA45F-7625-47CB-82DB-58CF98B59095}" presName="chevron2" presStyleLbl="alignNode1" presStyleIdx="8" presStyleCnt="21"/>
      <dgm:spPr/>
    </dgm:pt>
    <dgm:pt modelId="{B43EA23D-813A-4C2D-A537-8243C507CEB5}" type="pres">
      <dgm:prSet presAssocID="{240AA45F-7625-47CB-82DB-58CF98B59095}" presName="chevron3" presStyleLbl="alignNode1" presStyleIdx="9" presStyleCnt="21"/>
      <dgm:spPr/>
    </dgm:pt>
    <dgm:pt modelId="{9B2EDFA1-E5EE-473E-86DC-A299D77CF06C}" type="pres">
      <dgm:prSet presAssocID="{240AA45F-7625-47CB-82DB-58CF98B59095}" presName="chevron4" presStyleLbl="alignNode1" presStyleIdx="10" presStyleCnt="21"/>
      <dgm:spPr/>
    </dgm:pt>
    <dgm:pt modelId="{99CDA10C-4B9C-4F99-9CE8-2F50B1F51829}" type="pres">
      <dgm:prSet presAssocID="{240AA45F-7625-47CB-82DB-58CF98B59095}" presName="chevron5" presStyleLbl="alignNode1" presStyleIdx="11" presStyleCnt="21"/>
      <dgm:spPr/>
    </dgm:pt>
    <dgm:pt modelId="{A7A25454-564F-41D3-9BE8-A358F92A3958}" type="pres">
      <dgm:prSet presAssocID="{240AA45F-7625-47CB-82DB-58CF98B59095}" presName="chevron6" presStyleLbl="alignNode1" presStyleIdx="12" presStyleCnt="21"/>
      <dgm:spPr/>
    </dgm:pt>
    <dgm:pt modelId="{8F9A76A5-9999-4ECA-A9FA-4698A1E4CE80}" type="pres">
      <dgm:prSet presAssocID="{240AA45F-7625-47CB-82DB-58CF98B59095}" presName="chevron7" presStyleLbl="alignNode1" presStyleIdx="13" presStyleCnt="21"/>
      <dgm:spPr/>
    </dgm:pt>
    <dgm:pt modelId="{E32532E9-08CE-4B0A-BCE0-D0BA22A7E592}" type="pres">
      <dgm:prSet presAssocID="{240AA45F-7625-47CB-82DB-58CF98B59095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F8CD1F9F-F85D-4751-9FA4-FFFFD796FEA9}" type="pres">
      <dgm:prSet presAssocID="{A5F62957-BF38-47A2-B1D2-0D9C89C422D5}" presName="sibTrans" presStyleCnt="0"/>
      <dgm:spPr/>
    </dgm:pt>
    <dgm:pt modelId="{A47DC8D3-5244-4038-8723-9AED2D034015}" type="pres">
      <dgm:prSet presAssocID="{E1AD1DBC-9B34-4672-B365-6C5C7E96A5E5}" presName="parenttextcomposite" presStyleCnt="0"/>
      <dgm:spPr/>
    </dgm:pt>
    <dgm:pt modelId="{6942386B-9CB3-42BD-8359-D4983AE6BE94}" type="pres">
      <dgm:prSet presAssocID="{E1AD1DBC-9B34-4672-B365-6C5C7E96A5E5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7319F82F-7F09-4C2D-BBBD-4C83C12D619F}" type="pres">
      <dgm:prSet presAssocID="{E1AD1DBC-9B34-4672-B365-6C5C7E96A5E5}" presName="composite" presStyleCnt="0"/>
      <dgm:spPr/>
    </dgm:pt>
    <dgm:pt modelId="{F0B1E947-A6D5-46E6-8DF3-38B6CD902A99}" type="pres">
      <dgm:prSet presAssocID="{E1AD1DBC-9B34-4672-B365-6C5C7E96A5E5}" presName="chevron1" presStyleLbl="alignNode1" presStyleIdx="14" presStyleCnt="21"/>
      <dgm:spPr/>
    </dgm:pt>
    <dgm:pt modelId="{797D383C-06AE-488E-BDDF-404AF7FBEC48}" type="pres">
      <dgm:prSet presAssocID="{E1AD1DBC-9B34-4672-B365-6C5C7E96A5E5}" presName="chevron2" presStyleLbl="alignNode1" presStyleIdx="15" presStyleCnt="21"/>
      <dgm:spPr/>
    </dgm:pt>
    <dgm:pt modelId="{D991157B-C2C1-4888-B216-C7ADFB07A709}" type="pres">
      <dgm:prSet presAssocID="{E1AD1DBC-9B34-4672-B365-6C5C7E96A5E5}" presName="chevron3" presStyleLbl="alignNode1" presStyleIdx="16" presStyleCnt="21"/>
      <dgm:spPr/>
    </dgm:pt>
    <dgm:pt modelId="{E3334218-EB00-497D-B4E5-25842E5B4CD8}" type="pres">
      <dgm:prSet presAssocID="{E1AD1DBC-9B34-4672-B365-6C5C7E96A5E5}" presName="chevron4" presStyleLbl="alignNode1" presStyleIdx="17" presStyleCnt="21"/>
      <dgm:spPr/>
    </dgm:pt>
    <dgm:pt modelId="{20F9E2D2-B621-4521-9646-440AB7497F1F}" type="pres">
      <dgm:prSet presAssocID="{E1AD1DBC-9B34-4672-B365-6C5C7E96A5E5}" presName="chevron5" presStyleLbl="alignNode1" presStyleIdx="18" presStyleCnt="21"/>
      <dgm:spPr/>
    </dgm:pt>
    <dgm:pt modelId="{C8022930-DC19-4D8D-99CA-22B6F67B4F8C}" type="pres">
      <dgm:prSet presAssocID="{E1AD1DBC-9B34-4672-B365-6C5C7E96A5E5}" presName="chevron6" presStyleLbl="alignNode1" presStyleIdx="19" presStyleCnt="21"/>
      <dgm:spPr/>
    </dgm:pt>
    <dgm:pt modelId="{09D53426-11B8-4B93-9FA7-2E1EF814C7CC}" type="pres">
      <dgm:prSet presAssocID="{E1AD1DBC-9B34-4672-B365-6C5C7E96A5E5}" presName="chevron7" presStyleLbl="alignNode1" presStyleIdx="20" presStyleCnt="21"/>
      <dgm:spPr/>
    </dgm:pt>
    <dgm:pt modelId="{7D1CCBD6-3740-4106-ACAE-D6E331C7E2C9}" type="pres">
      <dgm:prSet presAssocID="{E1AD1DBC-9B34-4672-B365-6C5C7E96A5E5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D4C18627-C853-42E4-BB13-64F93E9AFD1B}" type="presOf" srcId="{E1AD1DBC-9B34-4672-B365-6C5C7E96A5E5}" destId="{6942386B-9CB3-42BD-8359-D4983AE6BE94}" srcOrd="0" destOrd="0" presId="urn:microsoft.com/office/officeart/2008/layout/VerticalAccentList"/>
    <dgm:cxn modelId="{46DBFC28-5C33-4B88-8831-68037F695A48}" srcId="{3B990DCB-AF23-4094-864B-C8B99FA30370}" destId="{7DEF99AD-EC88-4718-B8D7-F22561235CEC}" srcOrd="0" destOrd="0" parTransId="{E16E29D3-9570-412D-93B6-B4CE77D1B6DD}" sibTransId="{456EA687-CA8C-4F68-B168-4C2E87ACC68B}"/>
    <dgm:cxn modelId="{8DAC0267-44CD-4D02-88C9-B2F8A13C158E}" srcId="{E1AD1DBC-9B34-4672-B365-6C5C7E96A5E5}" destId="{1D280956-61F1-44EA-89DD-47917582B346}" srcOrd="0" destOrd="0" parTransId="{F5F29254-C816-4B3B-A23C-846A234C8557}" sibTransId="{EC76378A-9F1D-482E-AF47-2DD7D70945B6}"/>
    <dgm:cxn modelId="{CB3A7C69-958C-4843-B7ED-83515A10A28C}" type="presOf" srcId="{27B4E690-4D0F-4D7A-BF6F-F3DD955F4988}" destId="{E32532E9-08CE-4B0A-BCE0-D0BA22A7E592}" srcOrd="0" destOrd="0" presId="urn:microsoft.com/office/officeart/2008/layout/VerticalAccentList"/>
    <dgm:cxn modelId="{CF311F6B-D75F-4E52-B24C-88CD9CE8788A}" type="presOf" srcId="{7DEF99AD-EC88-4718-B8D7-F22561235CEC}" destId="{B46F8A2D-B8E9-481F-97F6-8D8A2A54017A}" srcOrd="0" destOrd="0" presId="urn:microsoft.com/office/officeart/2008/layout/VerticalAccentList"/>
    <dgm:cxn modelId="{465DA86F-848F-4676-83D7-EF70E10772A2}" type="presOf" srcId="{240AA45F-7625-47CB-82DB-58CF98B59095}" destId="{A4E32358-9FAF-4554-AC0F-5ED0792D2EF5}" srcOrd="0" destOrd="0" presId="urn:microsoft.com/office/officeart/2008/layout/VerticalAccentList"/>
    <dgm:cxn modelId="{4E210A80-A0A8-4FC3-BB39-ADD0CB874D63}" srcId="{D3C5B8D2-1E6D-4BCA-9E4B-8A99C8D7BC4A}" destId="{E1AD1DBC-9B34-4672-B365-6C5C7E96A5E5}" srcOrd="2" destOrd="0" parTransId="{8C5C062E-BB4A-4159-9D81-9F19138DAF56}" sibTransId="{1A79B38F-A3E5-4698-99B4-A0F5A3E8CD65}"/>
    <dgm:cxn modelId="{19E96E93-9340-4B6D-9D0A-4E9BB27463D5}" type="presOf" srcId="{3B990DCB-AF23-4094-864B-C8B99FA30370}" destId="{1828D533-56A7-44F9-AB5F-B12D35D0CCA4}" srcOrd="0" destOrd="0" presId="urn:microsoft.com/office/officeart/2008/layout/VerticalAccentList"/>
    <dgm:cxn modelId="{CD70DE96-621F-451D-BE37-1E475264DF76}" type="presOf" srcId="{D3C5B8D2-1E6D-4BCA-9E4B-8A99C8D7BC4A}" destId="{AD265B07-23FB-4DFC-8F3D-B0DCAD6DF87E}" srcOrd="0" destOrd="0" presId="urn:microsoft.com/office/officeart/2008/layout/VerticalAccentList"/>
    <dgm:cxn modelId="{62126DBA-440F-4890-99E9-D0197B1F8AC3}" srcId="{240AA45F-7625-47CB-82DB-58CF98B59095}" destId="{27B4E690-4D0F-4D7A-BF6F-F3DD955F4988}" srcOrd="0" destOrd="0" parTransId="{90D197D3-3303-4C80-A092-3B7BDF04FBF7}" sibTransId="{9A9FC636-BF64-4AA3-9111-3312D89D6371}"/>
    <dgm:cxn modelId="{289A7ABA-98F5-4FB1-939B-2977E2B9EB8F}" srcId="{D3C5B8D2-1E6D-4BCA-9E4B-8A99C8D7BC4A}" destId="{3B990DCB-AF23-4094-864B-C8B99FA30370}" srcOrd="0" destOrd="0" parTransId="{9045AE91-C8DE-42D1-9697-92115E53B6EE}" sibTransId="{8F93B7AA-ADE0-44B8-AFDE-9A1375C16706}"/>
    <dgm:cxn modelId="{0483E1C3-6C70-412E-AAC3-B46CFF6C18D1}" type="presOf" srcId="{1D280956-61F1-44EA-89DD-47917582B346}" destId="{7D1CCBD6-3740-4106-ACAE-D6E331C7E2C9}" srcOrd="0" destOrd="0" presId="urn:microsoft.com/office/officeart/2008/layout/VerticalAccentList"/>
    <dgm:cxn modelId="{159602F2-C521-4E1D-AE9F-D54CDD414A04}" srcId="{D3C5B8D2-1E6D-4BCA-9E4B-8A99C8D7BC4A}" destId="{240AA45F-7625-47CB-82DB-58CF98B59095}" srcOrd="1" destOrd="0" parTransId="{648CE750-928A-4617-818A-2C5528133922}" sibTransId="{A5F62957-BF38-47A2-B1D2-0D9C89C422D5}"/>
    <dgm:cxn modelId="{CEA96C6C-921E-4869-AF30-AC40641973C5}" type="presParOf" srcId="{AD265B07-23FB-4DFC-8F3D-B0DCAD6DF87E}" destId="{0E7F93D0-E3D1-48EE-9797-63EC830CCA06}" srcOrd="0" destOrd="0" presId="urn:microsoft.com/office/officeart/2008/layout/VerticalAccentList"/>
    <dgm:cxn modelId="{7AE7B410-5C42-4345-844B-3DB5BFA6EC00}" type="presParOf" srcId="{0E7F93D0-E3D1-48EE-9797-63EC830CCA06}" destId="{1828D533-56A7-44F9-AB5F-B12D35D0CCA4}" srcOrd="0" destOrd="0" presId="urn:microsoft.com/office/officeart/2008/layout/VerticalAccentList"/>
    <dgm:cxn modelId="{442B12D3-4930-4566-B61B-CD0BC84B0DEC}" type="presParOf" srcId="{AD265B07-23FB-4DFC-8F3D-B0DCAD6DF87E}" destId="{2A167B03-FCF6-480B-BD04-B18E95132E7F}" srcOrd="1" destOrd="0" presId="urn:microsoft.com/office/officeart/2008/layout/VerticalAccentList"/>
    <dgm:cxn modelId="{1421EF44-19EF-4353-9F90-16364BEED672}" type="presParOf" srcId="{2A167B03-FCF6-480B-BD04-B18E95132E7F}" destId="{B5E09CC3-072D-40C5-93CB-3CB61546DAC3}" srcOrd="0" destOrd="0" presId="urn:microsoft.com/office/officeart/2008/layout/VerticalAccentList"/>
    <dgm:cxn modelId="{BBA2AB61-C560-41CC-BA81-22F458E4B866}" type="presParOf" srcId="{2A167B03-FCF6-480B-BD04-B18E95132E7F}" destId="{7E5B5F30-562C-45F5-947C-105C96262837}" srcOrd="1" destOrd="0" presId="urn:microsoft.com/office/officeart/2008/layout/VerticalAccentList"/>
    <dgm:cxn modelId="{9EA84444-16FB-438D-A9EF-469EA6C26985}" type="presParOf" srcId="{2A167B03-FCF6-480B-BD04-B18E95132E7F}" destId="{BA96BDD2-A6C8-4432-8E71-D4E67320B8FF}" srcOrd="2" destOrd="0" presId="urn:microsoft.com/office/officeart/2008/layout/VerticalAccentList"/>
    <dgm:cxn modelId="{617F2C99-D54A-4E7A-A808-EDD59DF3FEFE}" type="presParOf" srcId="{2A167B03-FCF6-480B-BD04-B18E95132E7F}" destId="{2AAF1885-F2C6-4C50-A304-71F970C85713}" srcOrd="3" destOrd="0" presId="urn:microsoft.com/office/officeart/2008/layout/VerticalAccentList"/>
    <dgm:cxn modelId="{2B80935A-E43D-4116-87CE-50BE651BEF35}" type="presParOf" srcId="{2A167B03-FCF6-480B-BD04-B18E95132E7F}" destId="{1C9109EC-43D0-4356-8840-1C174E169D4F}" srcOrd="4" destOrd="0" presId="urn:microsoft.com/office/officeart/2008/layout/VerticalAccentList"/>
    <dgm:cxn modelId="{2E077FC3-3EF6-48E3-80AF-AE8ED36C8E72}" type="presParOf" srcId="{2A167B03-FCF6-480B-BD04-B18E95132E7F}" destId="{F580C234-F277-4109-8F54-CBF87BE4B61B}" srcOrd="5" destOrd="0" presId="urn:microsoft.com/office/officeart/2008/layout/VerticalAccentList"/>
    <dgm:cxn modelId="{255FEECD-7F3D-402F-93FC-1969E508A25B}" type="presParOf" srcId="{2A167B03-FCF6-480B-BD04-B18E95132E7F}" destId="{C2DC7889-4537-4EA1-8B7E-3B1E25B6DE4C}" srcOrd="6" destOrd="0" presId="urn:microsoft.com/office/officeart/2008/layout/VerticalAccentList"/>
    <dgm:cxn modelId="{12B83891-D4F8-4F22-B0BA-D67EF62D5F7A}" type="presParOf" srcId="{2A167B03-FCF6-480B-BD04-B18E95132E7F}" destId="{B46F8A2D-B8E9-481F-97F6-8D8A2A54017A}" srcOrd="7" destOrd="0" presId="urn:microsoft.com/office/officeart/2008/layout/VerticalAccentList"/>
    <dgm:cxn modelId="{4251ACE2-63BB-438D-82F7-5DD3B711FD88}" type="presParOf" srcId="{AD265B07-23FB-4DFC-8F3D-B0DCAD6DF87E}" destId="{261D04E4-2B56-456D-ABEC-1649C35A46F4}" srcOrd="2" destOrd="0" presId="urn:microsoft.com/office/officeart/2008/layout/VerticalAccentList"/>
    <dgm:cxn modelId="{295EBDB8-43DF-4576-A1B1-40ECB0B05A91}" type="presParOf" srcId="{AD265B07-23FB-4DFC-8F3D-B0DCAD6DF87E}" destId="{3CFDAEF9-1DF0-4C50-912D-A5CCDA52F9EA}" srcOrd="3" destOrd="0" presId="urn:microsoft.com/office/officeart/2008/layout/VerticalAccentList"/>
    <dgm:cxn modelId="{FA31AC89-74E7-48DE-944B-49C9DC0FD86A}" type="presParOf" srcId="{3CFDAEF9-1DF0-4C50-912D-A5CCDA52F9EA}" destId="{A4E32358-9FAF-4554-AC0F-5ED0792D2EF5}" srcOrd="0" destOrd="0" presId="urn:microsoft.com/office/officeart/2008/layout/VerticalAccentList"/>
    <dgm:cxn modelId="{921E02E9-07D4-4145-AA5E-A339EFA96F21}" type="presParOf" srcId="{AD265B07-23FB-4DFC-8F3D-B0DCAD6DF87E}" destId="{D2BF8E40-6E6F-4455-8548-D54325D6BFF6}" srcOrd="4" destOrd="0" presId="urn:microsoft.com/office/officeart/2008/layout/VerticalAccentList"/>
    <dgm:cxn modelId="{42E3A37F-FD57-4B4E-A061-B8F6ED5F569D}" type="presParOf" srcId="{D2BF8E40-6E6F-4455-8548-D54325D6BFF6}" destId="{694975F8-4C8F-474E-82FD-B2D3B38E3CE9}" srcOrd="0" destOrd="0" presId="urn:microsoft.com/office/officeart/2008/layout/VerticalAccentList"/>
    <dgm:cxn modelId="{45F9CEA7-377A-45FA-82A5-977E72E3621B}" type="presParOf" srcId="{D2BF8E40-6E6F-4455-8548-D54325D6BFF6}" destId="{3461506E-F2BB-405D-A55B-BEB6F1374518}" srcOrd="1" destOrd="0" presId="urn:microsoft.com/office/officeart/2008/layout/VerticalAccentList"/>
    <dgm:cxn modelId="{69AF3F4C-CE7A-4F22-A90A-91A961648B6A}" type="presParOf" srcId="{D2BF8E40-6E6F-4455-8548-D54325D6BFF6}" destId="{B43EA23D-813A-4C2D-A537-8243C507CEB5}" srcOrd="2" destOrd="0" presId="urn:microsoft.com/office/officeart/2008/layout/VerticalAccentList"/>
    <dgm:cxn modelId="{6E537D67-0C02-4E08-827A-AC136F2706A3}" type="presParOf" srcId="{D2BF8E40-6E6F-4455-8548-D54325D6BFF6}" destId="{9B2EDFA1-E5EE-473E-86DC-A299D77CF06C}" srcOrd="3" destOrd="0" presId="urn:microsoft.com/office/officeart/2008/layout/VerticalAccentList"/>
    <dgm:cxn modelId="{14DB3B8B-A9C8-46E5-9BB6-2B37145B8606}" type="presParOf" srcId="{D2BF8E40-6E6F-4455-8548-D54325D6BFF6}" destId="{99CDA10C-4B9C-4F99-9CE8-2F50B1F51829}" srcOrd="4" destOrd="0" presId="urn:microsoft.com/office/officeart/2008/layout/VerticalAccentList"/>
    <dgm:cxn modelId="{4F147F1A-5D72-4727-ABAC-3825E132F69B}" type="presParOf" srcId="{D2BF8E40-6E6F-4455-8548-D54325D6BFF6}" destId="{A7A25454-564F-41D3-9BE8-A358F92A3958}" srcOrd="5" destOrd="0" presId="urn:microsoft.com/office/officeart/2008/layout/VerticalAccentList"/>
    <dgm:cxn modelId="{628F3601-BD6A-43A2-8E6B-19291BFD7397}" type="presParOf" srcId="{D2BF8E40-6E6F-4455-8548-D54325D6BFF6}" destId="{8F9A76A5-9999-4ECA-A9FA-4698A1E4CE80}" srcOrd="6" destOrd="0" presId="urn:microsoft.com/office/officeart/2008/layout/VerticalAccentList"/>
    <dgm:cxn modelId="{D7B28BCF-2C63-4FE5-88C8-D687461DCF68}" type="presParOf" srcId="{D2BF8E40-6E6F-4455-8548-D54325D6BFF6}" destId="{E32532E9-08CE-4B0A-BCE0-D0BA22A7E592}" srcOrd="7" destOrd="0" presId="urn:microsoft.com/office/officeart/2008/layout/VerticalAccentList"/>
    <dgm:cxn modelId="{BEC1F587-7536-4910-BFBB-6046AF07536F}" type="presParOf" srcId="{AD265B07-23FB-4DFC-8F3D-B0DCAD6DF87E}" destId="{F8CD1F9F-F85D-4751-9FA4-FFFFD796FEA9}" srcOrd="5" destOrd="0" presId="urn:microsoft.com/office/officeart/2008/layout/VerticalAccentList"/>
    <dgm:cxn modelId="{830A8486-1199-423E-80A9-EC3DA5B14880}" type="presParOf" srcId="{AD265B07-23FB-4DFC-8F3D-B0DCAD6DF87E}" destId="{A47DC8D3-5244-4038-8723-9AED2D034015}" srcOrd="6" destOrd="0" presId="urn:microsoft.com/office/officeart/2008/layout/VerticalAccentList"/>
    <dgm:cxn modelId="{D5E07FC5-CB05-4BAA-820A-3EB7FA940DBD}" type="presParOf" srcId="{A47DC8D3-5244-4038-8723-9AED2D034015}" destId="{6942386B-9CB3-42BD-8359-D4983AE6BE94}" srcOrd="0" destOrd="0" presId="urn:microsoft.com/office/officeart/2008/layout/VerticalAccentList"/>
    <dgm:cxn modelId="{FEF1833E-5559-48FB-ADF8-A8BD714DA266}" type="presParOf" srcId="{AD265B07-23FB-4DFC-8F3D-B0DCAD6DF87E}" destId="{7319F82F-7F09-4C2D-BBBD-4C83C12D619F}" srcOrd="7" destOrd="0" presId="urn:microsoft.com/office/officeart/2008/layout/VerticalAccentList"/>
    <dgm:cxn modelId="{05D59DCF-19A7-4013-AAE2-B7C2A2693FD5}" type="presParOf" srcId="{7319F82F-7F09-4C2D-BBBD-4C83C12D619F}" destId="{F0B1E947-A6D5-46E6-8DF3-38B6CD902A99}" srcOrd="0" destOrd="0" presId="urn:microsoft.com/office/officeart/2008/layout/VerticalAccentList"/>
    <dgm:cxn modelId="{024D7A27-27F3-4248-8859-23E22FE1824B}" type="presParOf" srcId="{7319F82F-7F09-4C2D-BBBD-4C83C12D619F}" destId="{797D383C-06AE-488E-BDDF-404AF7FBEC48}" srcOrd="1" destOrd="0" presId="urn:microsoft.com/office/officeart/2008/layout/VerticalAccentList"/>
    <dgm:cxn modelId="{C4A87DB9-E6FF-4AE9-B769-5C6A43A21B46}" type="presParOf" srcId="{7319F82F-7F09-4C2D-BBBD-4C83C12D619F}" destId="{D991157B-C2C1-4888-B216-C7ADFB07A709}" srcOrd="2" destOrd="0" presId="urn:microsoft.com/office/officeart/2008/layout/VerticalAccentList"/>
    <dgm:cxn modelId="{C8EB533B-582E-4C9A-B633-672CAE33F66E}" type="presParOf" srcId="{7319F82F-7F09-4C2D-BBBD-4C83C12D619F}" destId="{E3334218-EB00-497D-B4E5-25842E5B4CD8}" srcOrd="3" destOrd="0" presId="urn:microsoft.com/office/officeart/2008/layout/VerticalAccentList"/>
    <dgm:cxn modelId="{5593D506-D420-414C-B5D9-F946EF50FB85}" type="presParOf" srcId="{7319F82F-7F09-4C2D-BBBD-4C83C12D619F}" destId="{20F9E2D2-B621-4521-9646-440AB7497F1F}" srcOrd="4" destOrd="0" presId="urn:microsoft.com/office/officeart/2008/layout/VerticalAccentList"/>
    <dgm:cxn modelId="{C78483BE-6702-4CF8-A7E1-7E8B391BEE0E}" type="presParOf" srcId="{7319F82F-7F09-4C2D-BBBD-4C83C12D619F}" destId="{C8022930-DC19-4D8D-99CA-22B6F67B4F8C}" srcOrd="5" destOrd="0" presId="urn:microsoft.com/office/officeart/2008/layout/VerticalAccentList"/>
    <dgm:cxn modelId="{906FC6EA-3E05-48A5-B66E-F94216491A69}" type="presParOf" srcId="{7319F82F-7F09-4C2D-BBBD-4C83C12D619F}" destId="{09D53426-11B8-4B93-9FA7-2E1EF814C7CC}" srcOrd="6" destOrd="0" presId="urn:microsoft.com/office/officeart/2008/layout/VerticalAccentList"/>
    <dgm:cxn modelId="{A3333421-55E5-4684-99D2-B93E32856F92}" type="presParOf" srcId="{7319F82F-7F09-4C2D-BBBD-4C83C12D619F}" destId="{7D1CCBD6-3740-4106-ACAE-D6E331C7E2C9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BEE41-A673-4DA2-B6C8-3A0FF0C68E56}">
      <dsp:nvSpPr>
        <dsp:cNvPr id="0" name=""/>
        <dsp:cNvSpPr/>
      </dsp:nvSpPr>
      <dsp:spPr>
        <a:xfrm>
          <a:off x="575068" y="259926"/>
          <a:ext cx="1246710" cy="12467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905C4-8B71-4CF8-A9CC-067DC7D6884D}">
      <dsp:nvSpPr>
        <dsp:cNvPr id="0" name=""/>
        <dsp:cNvSpPr/>
      </dsp:nvSpPr>
      <dsp:spPr>
        <a:xfrm>
          <a:off x="84076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891D8-5D9A-4D09-BFF9-B1F88116B74A}">
      <dsp:nvSpPr>
        <dsp:cNvPr id="0" name=""/>
        <dsp:cNvSpPr/>
      </dsp:nvSpPr>
      <dsp:spPr>
        <a:xfrm>
          <a:off x="17652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cap="none" dirty="0"/>
            <a:t>Fish</a:t>
          </a:r>
          <a:endParaRPr lang="en-US" sz="3200" kern="1200" dirty="0"/>
        </a:p>
      </dsp:txBody>
      <dsp:txXfrm>
        <a:off x="176529" y="1894956"/>
        <a:ext cx="2043787" cy="720000"/>
      </dsp:txXfrm>
    </dsp:sp>
    <dsp:sp modelId="{1052DEC5-FE1D-4EF5-A9C2-36ED73CB24F5}">
      <dsp:nvSpPr>
        <dsp:cNvPr id="0" name=""/>
        <dsp:cNvSpPr/>
      </dsp:nvSpPr>
      <dsp:spPr>
        <a:xfrm>
          <a:off x="2976518" y="259926"/>
          <a:ext cx="1246710" cy="124671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00BA0-3486-4E9C-A07D-04F8064EED46}">
      <dsp:nvSpPr>
        <dsp:cNvPr id="0" name=""/>
        <dsp:cNvSpPr/>
      </dsp:nvSpPr>
      <dsp:spPr>
        <a:xfrm>
          <a:off x="324221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8A5F7-84B0-4D4B-87A6-0ABBD6D8341D}">
      <dsp:nvSpPr>
        <dsp:cNvPr id="0" name=""/>
        <dsp:cNvSpPr/>
      </dsp:nvSpPr>
      <dsp:spPr>
        <a:xfrm>
          <a:off x="257797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cap="none" dirty="0"/>
            <a:t>Hike</a:t>
          </a:r>
          <a:endParaRPr lang="en-US" sz="3200" kern="1200" dirty="0"/>
        </a:p>
      </dsp:txBody>
      <dsp:txXfrm>
        <a:off x="2577979" y="1894956"/>
        <a:ext cx="2043787" cy="720000"/>
      </dsp:txXfrm>
    </dsp:sp>
    <dsp:sp modelId="{8B10FC08-B56B-4B36-9D0E-AC11E515115D}">
      <dsp:nvSpPr>
        <dsp:cNvPr id="0" name=""/>
        <dsp:cNvSpPr/>
      </dsp:nvSpPr>
      <dsp:spPr>
        <a:xfrm>
          <a:off x="5377968" y="259926"/>
          <a:ext cx="1246710" cy="12467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38F23-1ADC-496C-BDCF-FDBD8843C6A9}">
      <dsp:nvSpPr>
        <dsp:cNvPr id="0" name=""/>
        <dsp:cNvSpPr/>
      </dsp:nvSpPr>
      <dsp:spPr>
        <a:xfrm>
          <a:off x="564366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E3865-D6E1-4001-B577-01DF1249257E}">
      <dsp:nvSpPr>
        <dsp:cNvPr id="0" name=""/>
        <dsp:cNvSpPr/>
      </dsp:nvSpPr>
      <dsp:spPr>
        <a:xfrm>
          <a:off x="497942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cap="none" dirty="0"/>
            <a:t>Camp</a:t>
          </a:r>
          <a:endParaRPr lang="en-US" sz="3200" kern="1200" dirty="0"/>
        </a:p>
      </dsp:txBody>
      <dsp:txXfrm>
        <a:off x="4979429" y="1894956"/>
        <a:ext cx="2043787" cy="720000"/>
      </dsp:txXfrm>
    </dsp:sp>
    <dsp:sp modelId="{6273516F-B53D-474A-9DBD-20B5A058C429}">
      <dsp:nvSpPr>
        <dsp:cNvPr id="0" name=""/>
        <dsp:cNvSpPr/>
      </dsp:nvSpPr>
      <dsp:spPr>
        <a:xfrm>
          <a:off x="7779418" y="259926"/>
          <a:ext cx="1246710" cy="124671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CDFBA-0A07-47D0-BDCF-483E639B9EAD}">
      <dsp:nvSpPr>
        <dsp:cNvPr id="0" name=""/>
        <dsp:cNvSpPr/>
      </dsp:nvSpPr>
      <dsp:spPr>
        <a:xfrm>
          <a:off x="8045111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178B6-1AC1-4580-944E-EB86F324A45E}">
      <dsp:nvSpPr>
        <dsp:cNvPr id="0" name=""/>
        <dsp:cNvSpPr/>
      </dsp:nvSpPr>
      <dsp:spPr>
        <a:xfrm>
          <a:off x="7380880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cap="none" dirty="0"/>
            <a:t>Sail</a:t>
          </a:r>
          <a:endParaRPr lang="en-US" sz="3200" kern="1200" dirty="0"/>
        </a:p>
      </dsp:txBody>
      <dsp:txXfrm>
        <a:off x="7380880" y="1894956"/>
        <a:ext cx="204378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8D533-56A7-44F9-AB5F-B12D35D0CCA4}">
      <dsp:nvSpPr>
        <dsp:cNvPr id="0" name=""/>
        <dsp:cNvSpPr/>
      </dsp:nvSpPr>
      <dsp:spPr>
        <a:xfrm>
          <a:off x="98960" y="389895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1</a:t>
          </a:r>
        </a:p>
      </dsp:txBody>
      <dsp:txXfrm>
        <a:off x="98960" y="389895"/>
        <a:ext cx="5917882" cy="537989"/>
      </dsp:txXfrm>
    </dsp:sp>
    <dsp:sp modelId="{B5E09CC3-072D-40C5-93CB-3CB61546DAC3}">
      <dsp:nvSpPr>
        <dsp:cNvPr id="0" name=""/>
        <dsp:cNvSpPr/>
      </dsp:nvSpPr>
      <dsp:spPr>
        <a:xfrm>
          <a:off x="9896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5B5F30-562C-45F5-947C-105C96262837}">
      <dsp:nvSpPr>
        <dsp:cNvPr id="0" name=""/>
        <dsp:cNvSpPr/>
      </dsp:nvSpPr>
      <dsp:spPr>
        <a:xfrm>
          <a:off x="93075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96BDD2-A6C8-4432-8E71-D4E67320B8FF}">
      <dsp:nvSpPr>
        <dsp:cNvPr id="0" name=""/>
        <dsp:cNvSpPr/>
      </dsp:nvSpPr>
      <dsp:spPr>
        <a:xfrm>
          <a:off x="176320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AF1885-F2C6-4C50-A304-71F970C85713}">
      <dsp:nvSpPr>
        <dsp:cNvPr id="0" name=""/>
        <dsp:cNvSpPr/>
      </dsp:nvSpPr>
      <dsp:spPr>
        <a:xfrm>
          <a:off x="259499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9109EC-43D0-4356-8840-1C174E169D4F}">
      <dsp:nvSpPr>
        <dsp:cNvPr id="0" name=""/>
        <dsp:cNvSpPr/>
      </dsp:nvSpPr>
      <dsp:spPr>
        <a:xfrm>
          <a:off x="342744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80C234-F277-4109-8F54-CBF87BE4B61B}">
      <dsp:nvSpPr>
        <dsp:cNvPr id="0" name=""/>
        <dsp:cNvSpPr/>
      </dsp:nvSpPr>
      <dsp:spPr>
        <a:xfrm>
          <a:off x="425923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DC7889-4537-4EA1-8B7E-3B1E25B6DE4C}">
      <dsp:nvSpPr>
        <dsp:cNvPr id="0" name=""/>
        <dsp:cNvSpPr/>
      </dsp:nvSpPr>
      <dsp:spPr>
        <a:xfrm>
          <a:off x="509168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6F8A2D-B8E9-481F-97F6-8D8A2A54017A}">
      <dsp:nvSpPr>
        <dsp:cNvPr id="0" name=""/>
        <dsp:cNvSpPr/>
      </dsp:nvSpPr>
      <dsp:spPr>
        <a:xfrm>
          <a:off x="98960" y="1037475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Get the Gear</a:t>
          </a:r>
        </a:p>
      </dsp:txBody>
      <dsp:txXfrm>
        <a:off x="98960" y="1037475"/>
        <a:ext cx="5994814" cy="876723"/>
      </dsp:txXfrm>
    </dsp:sp>
    <dsp:sp modelId="{A4E32358-9FAF-4554-AC0F-5ED0792D2EF5}">
      <dsp:nvSpPr>
        <dsp:cNvPr id="0" name=""/>
        <dsp:cNvSpPr/>
      </dsp:nvSpPr>
      <dsp:spPr>
        <a:xfrm>
          <a:off x="98960" y="2142153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2</a:t>
          </a:r>
        </a:p>
      </dsp:txBody>
      <dsp:txXfrm>
        <a:off x="98960" y="2142153"/>
        <a:ext cx="5917882" cy="537989"/>
      </dsp:txXfrm>
    </dsp:sp>
    <dsp:sp modelId="{694975F8-4C8F-474E-82FD-B2D3B38E3CE9}">
      <dsp:nvSpPr>
        <dsp:cNvPr id="0" name=""/>
        <dsp:cNvSpPr/>
      </dsp:nvSpPr>
      <dsp:spPr>
        <a:xfrm>
          <a:off x="9896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61506E-F2BB-405D-A55B-BEB6F1374518}">
      <dsp:nvSpPr>
        <dsp:cNvPr id="0" name=""/>
        <dsp:cNvSpPr/>
      </dsp:nvSpPr>
      <dsp:spPr>
        <a:xfrm>
          <a:off x="93075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3EA23D-813A-4C2D-A537-8243C507CEB5}">
      <dsp:nvSpPr>
        <dsp:cNvPr id="0" name=""/>
        <dsp:cNvSpPr/>
      </dsp:nvSpPr>
      <dsp:spPr>
        <a:xfrm>
          <a:off x="176320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2EDFA1-E5EE-473E-86DC-A299D77CF06C}">
      <dsp:nvSpPr>
        <dsp:cNvPr id="0" name=""/>
        <dsp:cNvSpPr/>
      </dsp:nvSpPr>
      <dsp:spPr>
        <a:xfrm>
          <a:off x="259499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CDA10C-4B9C-4F99-9CE8-2F50B1F51829}">
      <dsp:nvSpPr>
        <dsp:cNvPr id="0" name=""/>
        <dsp:cNvSpPr/>
      </dsp:nvSpPr>
      <dsp:spPr>
        <a:xfrm>
          <a:off x="342744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A25454-564F-41D3-9BE8-A358F92A3958}">
      <dsp:nvSpPr>
        <dsp:cNvPr id="0" name=""/>
        <dsp:cNvSpPr/>
      </dsp:nvSpPr>
      <dsp:spPr>
        <a:xfrm>
          <a:off x="425923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9A76A5-9999-4ECA-A9FA-4698A1E4CE80}">
      <dsp:nvSpPr>
        <dsp:cNvPr id="0" name=""/>
        <dsp:cNvSpPr/>
      </dsp:nvSpPr>
      <dsp:spPr>
        <a:xfrm>
          <a:off x="509168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2532E9-08CE-4B0A-BCE0-D0BA22A7E592}">
      <dsp:nvSpPr>
        <dsp:cNvPr id="0" name=""/>
        <dsp:cNvSpPr/>
      </dsp:nvSpPr>
      <dsp:spPr>
        <a:xfrm>
          <a:off x="98960" y="2789732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Get Started</a:t>
          </a:r>
        </a:p>
      </dsp:txBody>
      <dsp:txXfrm>
        <a:off x="98960" y="2789732"/>
        <a:ext cx="5994814" cy="876723"/>
      </dsp:txXfrm>
    </dsp:sp>
    <dsp:sp modelId="{6942386B-9CB3-42BD-8359-D4983AE6BE94}">
      <dsp:nvSpPr>
        <dsp:cNvPr id="0" name=""/>
        <dsp:cNvSpPr/>
      </dsp:nvSpPr>
      <dsp:spPr>
        <a:xfrm>
          <a:off x="98960" y="3894410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3</a:t>
          </a:r>
        </a:p>
      </dsp:txBody>
      <dsp:txXfrm>
        <a:off x="98960" y="3894410"/>
        <a:ext cx="5917882" cy="537989"/>
      </dsp:txXfrm>
    </dsp:sp>
    <dsp:sp modelId="{F0B1E947-A6D5-46E6-8DF3-38B6CD902A99}">
      <dsp:nvSpPr>
        <dsp:cNvPr id="0" name=""/>
        <dsp:cNvSpPr/>
      </dsp:nvSpPr>
      <dsp:spPr>
        <a:xfrm>
          <a:off x="9896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7D383C-06AE-488E-BDDF-404AF7FBEC48}">
      <dsp:nvSpPr>
        <dsp:cNvPr id="0" name=""/>
        <dsp:cNvSpPr/>
      </dsp:nvSpPr>
      <dsp:spPr>
        <a:xfrm>
          <a:off x="93075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91157B-C2C1-4888-B216-C7ADFB07A709}">
      <dsp:nvSpPr>
        <dsp:cNvPr id="0" name=""/>
        <dsp:cNvSpPr/>
      </dsp:nvSpPr>
      <dsp:spPr>
        <a:xfrm>
          <a:off x="176320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334218-EB00-497D-B4E5-25842E5B4CD8}">
      <dsp:nvSpPr>
        <dsp:cNvPr id="0" name=""/>
        <dsp:cNvSpPr/>
      </dsp:nvSpPr>
      <dsp:spPr>
        <a:xfrm>
          <a:off x="259499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F9E2D2-B621-4521-9646-440AB7497F1F}">
      <dsp:nvSpPr>
        <dsp:cNvPr id="0" name=""/>
        <dsp:cNvSpPr/>
      </dsp:nvSpPr>
      <dsp:spPr>
        <a:xfrm>
          <a:off x="342744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022930-DC19-4D8D-99CA-22B6F67B4F8C}">
      <dsp:nvSpPr>
        <dsp:cNvPr id="0" name=""/>
        <dsp:cNvSpPr/>
      </dsp:nvSpPr>
      <dsp:spPr>
        <a:xfrm>
          <a:off x="425923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53426-11B8-4B93-9FA7-2E1EF814C7CC}">
      <dsp:nvSpPr>
        <dsp:cNvPr id="0" name=""/>
        <dsp:cNvSpPr/>
      </dsp:nvSpPr>
      <dsp:spPr>
        <a:xfrm>
          <a:off x="509168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1CCBD6-3740-4106-ACAE-D6E331C7E2C9}">
      <dsp:nvSpPr>
        <dsp:cNvPr id="0" name=""/>
        <dsp:cNvSpPr/>
      </dsp:nvSpPr>
      <dsp:spPr>
        <a:xfrm>
          <a:off x="98960" y="4541990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Practice a Lot</a:t>
          </a:r>
        </a:p>
      </dsp:txBody>
      <dsp:txXfrm>
        <a:off x="98960" y="4541990"/>
        <a:ext cx="5994814" cy="876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1CF908-B9F8-4D75-9563-AB61F9135D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EC0F2-C9ED-4E40-9090-1AABA509E0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24071-69B2-40A7-B3EA-674584CE017F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43BCB-1A9C-419E-A510-1B43D44FD1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ECDCF-FA4F-4A45-8FAD-9C923EE306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A0F0C-BE24-43A8-A6ED-60EC67C28C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89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6B909-20DD-493C-AC6E-6A09AF3AE40E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A3186-490C-4963-9CE5-58096C2F0B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8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0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2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33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7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3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95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0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68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4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52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67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1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3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6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6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40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5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1.wdp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cky beach&#10;&#10;">
            <a:extLst>
              <a:ext uri="{FF2B5EF4-FFF2-40B4-BE49-F238E27FC236}">
                <a16:creationId xmlns:a16="http://schemas.microsoft.com/office/drawing/2014/main" id="{1D741830-4E4E-4CA5-B92A-047E598CB2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F41A68A-8CD1-4105-B4EC-A56286CB0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2616" y="1411015"/>
            <a:ext cx="7808159" cy="4103960"/>
            <a:chOff x="2202616" y="1411015"/>
            <a:chExt cx="7808159" cy="4103960"/>
          </a:xfrm>
        </p:grpSpPr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7B955F46-02E4-4A82-96F5-CBAFDD4A7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02616" y="1411015"/>
              <a:ext cx="7808159" cy="4103960"/>
            </a:xfrm>
            <a:custGeom>
              <a:avLst/>
              <a:gdLst>
                <a:gd name="connsiteX0" fmla="*/ 7589084 w 7808159"/>
                <a:gd name="connsiteY0" fmla="*/ 3803605 h 4103960"/>
                <a:gd name="connsiteX1" fmla="*/ 7512884 w 7808159"/>
                <a:gd name="connsiteY1" fmla="*/ 3879805 h 4103960"/>
                <a:gd name="connsiteX2" fmla="*/ 7589084 w 7808159"/>
                <a:gd name="connsiteY2" fmla="*/ 3956005 h 4103960"/>
                <a:gd name="connsiteX3" fmla="*/ 7665284 w 7808159"/>
                <a:gd name="connsiteY3" fmla="*/ 3879805 h 4103960"/>
                <a:gd name="connsiteX4" fmla="*/ 7589084 w 7808159"/>
                <a:gd name="connsiteY4" fmla="*/ 3803605 h 4103960"/>
                <a:gd name="connsiteX5" fmla="*/ 197684 w 7808159"/>
                <a:gd name="connsiteY5" fmla="*/ 3803605 h 4103960"/>
                <a:gd name="connsiteX6" fmla="*/ 121484 w 7808159"/>
                <a:gd name="connsiteY6" fmla="*/ 3879805 h 4103960"/>
                <a:gd name="connsiteX7" fmla="*/ 197684 w 7808159"/>
                <a:gd name="connsiteY7" fmla="*/ 3956005 h 4103960"/>
                <a:gd name="connsiteX8" fmla="*/ 273884 w 7808159"/>
                <a:gd name="connsiteY8" fmla="*/ 3879805 h 4103960"/>
                <a:gd name="connsiteX9" fmla="*/ 197684 w 7808159"/>
                <a:gd name="connsiteY9" fmla="*/ 3803605 h 4103960"/>
                <a:gd name="connsiteX10" fmla="*/ 7604324 w 7808159"/>
                <a:gd name="connsiteY10" fmla="*/ 130765 h 4103960"/>
                <a:gd name="connsiteX11" fmla="*/ 7528124 w 7808159"/>
                <a:gd name="connsiteY11" fmla="*/ 206965 h 4103960"/>
                <a:gd name="connsiteX12" fmla="*/ 7604324 w 7808159"/>
                <a:gd name="connsiteY12" fmla="*/ 283165 h 4103960"/>
                <a:gd name="connsiteX13" fmla="*/ 7680524 w 7808159"/>
                <a:gd name="connsiteY13" fmla="*/ 206965 h 4103960"/>
                <a:gd name="connsiteX14" fmla="*/ 7604324 w 7808159"/>
                <a:gd name="connsiteY14" fmla="*/ 130765 h 4103960"/>
                <a:gd name="connsiteX15" fmla="*/ 197684 w 7808159"/>
                <a:gd name="connsiteY15" fmla="*/ 130765 h 4103960"/>
                <a:gd name="connsiteX16" fmla="*/ 121484 w 7808159"/>
                <a:gd name="connsiteY16" fmla="*/ 206965 h 4103960"/>
                <a:gd name="connsiteX17" fmla="*/ 197684 w 7808159"/>
                <a:gd name="connsiteY17" fmla="*/ 283165 h 4103960"/>
                <a:gd name="connsiteX18" fmla="*/ 273884 w 7808159"/>
                <a:gd name="connsiteY18" fmla="*/ 206965 h 4103960"/>
                <a:gd name="connsiteX19" fmla="*/ 197684 w 7808159"/>
                <a:gd name="connsiteY19" fmla="*/ 130765 h 4103960"/>
                <a:gd name="connsiteX20" fmla="*/ 0 w 7808159"/>
                <a:gd name="connsiteY20" fmla="*/ 0 h 4103960"/>
                <a:gd name="connsiteX21" fmla="*/ 7808159 w 7808159"/>
                <a:gd name="connsiteY21" fmla="*/ 0 h 4103960"/>
                <a:gd name="connsiteX22" fmla="*/ 7808159 w 7808159"/>
                <a:gd name="connsiteY22" fmla="*/ 4103960 h 4103960"/>
                <a:gd name="connsiteX23" fmla="*/ 0 w 7808159"/>
                <a:gd name="connsiteY23" fmla="*/ 4103960 h 41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08159" h="4103960">
                  <a:moveTo>
                    <a:pt x="7589084" y="3803605"/>
                  </a:moveTo>
                  <a:cubicBezTo>
                    <a:pt x="7547000" y="3803605"/>
                    <a:pt x="7512884" y="3837721"/>
                    <a:pt x="7512884" y="3879805"/>
                  </a:cubicBezTo>
                  <a:cubicBezTo>
                    <a:pt x="7512884" y="3921889"/>
                    <a:pt x="7547000" y="3956005"/>
                    <a:pt x="7589084" y="3956005"/>
                  </a:cubicBezTo>
                  <a:cubicBezTo>
                    <a:pt x="7631168" y="3956005"/>
                    <a:pt x="7665284" y="3921889"/>
                    <a:pt x="7665284" y="3879805"/>
                  </a:cubicBezTo>
                  <a:cubicBezTo>
                    <a:pt x="7665284" y="3837721"/>
                    <a:pt x="7631168" y="3803605"/>
                    <a:pt x="7589084" y="3803605"/>
                  </a:cubicBezTo>
                  <a:close/>
                  <a:moveTo>
                    <a:pt x="197684" y="3803605"/>
                  </a:moveTo>
                  <a:cubicBezTo>
                    <a:pt x="155600" y="3803605"/>
                    <a:pt x="121484" y="3837721"/>
                    <a:pt x="121484" y="3879805"/>
                  </a:cubicBezTo>
                  <a:cubicBezTo>
                    <a:pt x="121484" y="3921889"/>
                    <a:pt x="155600" y="3956005"/>
                    <a:pt x="197684" y="3956005"/>
                  </a:cubicBezTo>
                  <a:cubicBezTo>
                    <a:pt x="239768" y="3956005"/>
                    <a:pt x="273884" y="3921889"/>
                    <a:pt x="273884" y="3879805"/>
                  </a:cubicBezTo>
                  <a:cubicBezTo>
                    <a:pt x="273884" y="3837721"/>
                    <a:pt x="239768" y="3803605"/>
                    <a:pt x="197684" y="3803605"/>
                  </a:cubicBezTo>
                  <a:close/>
                  <a:moveTo>
                    <a:pt x="7604324" y="130765"/>
                  </a:moveTo>
                  <a:cubicBezTo>
                    <a:pt x="7562240" y="130765"/>
                    <a:pt x="7528124" y="164881"/>
                    <a:pt x="7528124" y="206965"/>
                  </a:cubicBezTo>
                  <a:cubicBezTo>
                    <a:pt x="7528124" y="249049"/>
                    <a:pt x="7562240" y="283165"/>
                    <a:pt x="7604324" y="283165"/>
                  </a:cubicBezTo>
                  <a:cubicBezTo>
                    <a:pt x="7646408" y="283165"/>
                    <a:pt x="7680524" y="249049"/>
                    <a:pt x="7680524" y="206965"/>
                  </a:cubicBezTo>
                  <a:cubicBezTo>
                    <a:pt x="7680524" y="164881"/>
                    <a:pt x="7646408" y="130765"/>
                    <a:pt x="7604324" y="130765"/>
                  </a:cubicBezTo>
                  <a:close/>
                  <a:moveTo>
                    <a:pt x="197684" y="130765"/>
                  </a:moveTo>
                  <a:cubicBezTo>
                    <a:pt x="155600" y="130765"/>
                    <a:pt x="121484" y="164881"/>
                    <a:pt x="121484" y="206965"/>
                  </a:cubicBezTo>
                  <a:cubicBezTo>
                    <a:pt x="121484" y="249049"/>
                    <a:pt x="155600" y="283165"/>
                    <a:pt x="197684" y="283165"/>
                  </a:cubicBezTo>
                  <a:cubicBezTo>
                    <a:pt x="239768" y="283165"/>
                    <a:pt x="273884" y="249049"/>
                    <a:pt x="273884" y="206965"/>
                  </a:cubicBezTo>
                  <a:cubicBezTo>
                    <a:pt x="273884" y="164881"/>
                    <a:pt x="239768" y="130765"/>
                    <a:pt x="197684" y="130765"/>
                  </a:cubicBezTo>
                  <a:close/>
                  <a:moveTo>
                    <a:pt x="0" y="0"/>
                  </a:moveTo>
                  <a:lnTo>
                    <a:pt x="7808159" y="0"/>
                  </a:lnTo>
                  <a:lnTo>
                    <a:pt x="7808159" y="4103960"/>
                  </a:lnTo>
                  <a:lnTo>
                    <a:pt x="0" y="4103960"/>
                  </a:lnTo>
                  <a:close/>
                </a:path>
              </a:pathLst>
            </a:custGeom>
            <a:blipFill dpi="0" rotWithShape="1">
              <a:blip r:embed="rId5">
                <a:alphaModFix amt="83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90000" sy="100000" flip="none" algn="ctr"/>
            </a:blipFill>
            <a:ln>
              <a:noFill/>
            </a:ln>
            <a:effectLst>
              <a:outerShdw blurRad="114300" dist="127000" dir="5400000" sx="99000" sy="99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woPt" dir="t"/>
            </a:scene3d>
            <a:sp3d contourW="6350">
              <a:bevelT w="12700" h="0" prst="coolSlant"/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9775EF-026C-4E4A-873B-185915FB4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278995" y="1501257"/>
              <a:ext cx="7645811" cy="3928374"/>
              <a:chOff x="2278995" y="1501257"/>
              <a:chExt cx="7645811" cy="3928374"/>
            </a:xfrm>
          </p:grpSpPr>
          <p:sp>
            <p:nvSpPr>
              <p:cNvPr id="13" name="Donut 19">
                <a:extLst>
                  <a:ext uri="{FF2B5EF4-FFF2-40B4-BE49-F238E27FC236}">
                    <a16:creationId xmlns:a16="http://schemas.microsoft.com/office/drawing/2014/main" id="{400D0967-F02F-4275-8520-75D52A1DF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7918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Donut 21">
                <a:extLst>
                  <a:ext uri="{FF2B5EF4-FFF2-40B4-BE49-F238E27FC236}">
                    <a16:creationId xmlns:a16="http://schemas.microsoft.com/office/drawing/2014/main" id="{B4B16BA1-0F90-43DD-9D6C-6F196A15A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3719" y="517472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Donut 22">
                <a:extLst>
                  <a:ext uri="{FF2B5EF4-FFF2-40B4-BE49-F238E27FC236}">
                    <a16:creationId xmlns:a16="http://schemas.microsoft.com/office/drawing/2014/main" id="{7B652CBC-3D51-4C0E-8DDE-2C4A49B387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Donut 23">
                <a:extLst>
                  <a:ext uri="{FF2B5EF4-FFF2-40B4-BE49-F238E27FC236}">
                    <a16:creationId xmlns:a16="http://schemas.microsoft.com/office/drawing/2014/main" id="{3AFF0419-6554-4FDD-93AB-8A8C45FF5B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5182743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774D57-151E-4936-9AF4-E70073D4E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Autofit/>
          </a:bodyPr>
          <a:lstStyle/>
          <a:p>
            <a:r>
              <a:rPr lang="en-US" sz="3200" dirty="0"/>
              <a:t>RECREATION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70FC1-A32E-43A6-9E96-92974CB5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310D7E-8F1E-4C2F-8824-E43E043D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alm tree">
            <a:extLst>
              <a:ext uri="{FF2B5EF4-FFF2-40B4-BE49-F238E27FC236}">
                <a16:creationId xmlns:a16="http://schemas.microsoft.com/office/drawing/2014/main" id="{5A75EE0A-53B5-4719-9CB7-5387E99D98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0409" y="1629189"/>
            <a:ext cx="914400" cy="914400"/>
          </a:xfrm>
          <a:prstGeom prst="rect">
            <a:avLst/>
          </a:prstGeom>
        </p:spPr>
      </p:pic>
      <p:pic>
        <p:nvPicPr>
          <p:cNvPr id="17" name="Graphic 16" descr="Beach ball">
            <a:extLst>
              <a:ext uri="{FF2B5EF4-FFF2-40B4-BE49-F238E27FC236}">
                <a16:creationId xmlns:a16="http://schemas.microsoft.com/office/drawing/2014/main" id="{48F21C9B-2A2B-49E0-A15C-401F0E8DE9C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8889" y="1993669"/>
            <a:ext cx="548640" cy="548640"/>
          </a:xfrm>
          <a:prstGeom prst="rect">
            <a:avLst/>
          </a:prstGeom>
        </p:spPr>
      </p:pic>
      <p:pic>
        <p:nvPicPr>
          <p:cNvPr id="20" name="Graphic 19" descr="Bucket and shovel">
            <a:extLst>
              <a:ext uri="{FF2B5EF4-FFF2-40B4-BE49-F238E27FC236}">
                <a16:creationId xmlns:a16="http://schemas.microsoft.com/office/drawing/2014/main" id="{02432592-29B9-4972-91B0-C8987327EC8D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94809" y="1874056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1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FIND YOUR FUN</a:t>
            </a:r>
          </a:p>
        </p:txBody>
      </p:sp>
      <p:graphicFrame>
        <p:nvGraphicFramePr>
          <p:cNvPr id="24" name="Content Placeholder 8" descr="Smart Icons">
            <a:extLst>
              <a:ext uri="{FF2B5EF4-FFF2-40B4-BE49-F238E27FC236}">
                <a16:creationId xmlns:a16="http://schemas.microsoft.com/office/drawing/2014/main" id="{AF65593E-D01F-46FF-BA88-B366A26F2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816992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2649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54E3F-C90F-4AED-8C5E-30BBC9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F274D6-81B5-4350-AFD5-014504FF5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200E9-8116-4990-B241-6223D73C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4654296" cy="6857999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POPULAR PASTIMES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21268E-FF5E-4624-BB9D-B825216E9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819B5D-60BA-4995-92D8-FC547E604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5" descr="Chart/Table">
            <a:extLst>
              <a:ext uri="{FF2B5EF4-FFF2-40B4-BE49-F238E27FC236}">
                <a16:creationId xmlns:a16="http://schemas.microsoft.com/office/drawing/2014/main" id="{E792C38D-EF78-4AEE-ABA8-C2DAB6A942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092227"/>
              </p:ext>
            </p:extLst>
          </p:nvPr>
        </p:nvGraphicFramePr>
        <p:xfrm>
          <a:off x="5618163" y="954088"/>
          <a:ext cx="5613400" cy="4854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505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GETTING TO GREAT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Content Placeholder 6" descr="SmartArt">
            <a:extLst>
              <a:ext uri="{FF2B5EF4-FFF2-40B4-BE49-F238E27FC236}">
                <a16:creationId xmlns:a16="http://schemas.microsoft.com/office/drawing/2014/main" id="{B2E1BEE4-C00C-453D-A483-736EC14BB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287539"/>
              </p:ext>
            </p:extLst>
          </p:nvPr>
        </p:nvGraphicFramePr>
        <p:xfrm>
          <a:off x="5158661" y="311340"/>
          <a:ext cx="6575425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6727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D5E3CF8B-6090-4FFC-B9BE-6FF60AEE4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444405B-FBD8-46A8-84D6-CE727801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221A9CB9-F531-48D3-A506-95FE253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D39BF5-DFD4-40A5-8009-2EA1391AB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691" y="494556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hell">
            <a:extLst>
              <a:ext uri="{FF2B5EF4-FFF2-40B4-BE49-F238E27FC236}">
                <a16:creationId xmlns:a16="http://schemas.microsoft.com/office/drawing/2014/main" id="{F3D62F01-3570-47E7-BD58-A33F86CA145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88" r="1" b="1"/>
          <a:stretch/>
        </p:blipFill>
        <p:spPr>
          <a:xfrm>
            <a:off x="480691" y="494555"/>
            <a:ext cx="11227442" cy="5883296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3A0F723F-8F96-43F7-9D99-0D837624E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020" y="577316"/>
            <a:ext cx="11056826" cy="5728876"/>
            <a:chOff x="574020" y="519524"/>
            <a:chExt cx="11056826" cy="572887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1B4D856-F364-4DDD-BC91-4D024A825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75937" y="519524"/>
              <a:ext cx="246888" cy="246888"/>
              <a:chOff x="582041" y="6001512"/>
              <a:chExt cx="246888" cy="246888"/>
            </a:xfrm>
          </p:grpSpPr>
          <p:sp useBgFill="1">
            <p:nvSpPr>
              <p:cNvPr id="51" name="Oval 72">
                <a:extLst>
                  <a:ext uri="{FF2B5EF4-FFF2-40B4-BE49-F238E27FC236}">
                    <a16:creationId xmlns:a16="http://schemas.microsoft.com/office/drawing/2014/main" id="{72F1CBC0-365A-4E91-A63B-B7599EDED5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49879"/>
                <a:ext cx="155448" cy="155448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Donut 38">
                <a:extLst>
                  <a:ext uri="{FF2B5EF4-FFF2-40B4-BE49-F238E27FC236}">
                    <a16:creationId xmlns:a16="http://schemas.microsoft.com/office/drawing/2014/main" id="{BE55A32E-C79F-4FD7-8BA4-7F3613D7B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2041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22DCA41-FD40-45D5-A909-60754B580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83958" y="6001512"/>
              <a:ext cx="246888" cy="246888"/>
              <a:chOff x="590062" y="6001512"/>
              <a:chExt cx="246888" cy="246888"/>
            </a:xfrm>
          </p:grpSpPr>
          <p:sp useBgFill="1">
            <p:nvSpPr>
              <p:cNvPr id="53" name="Oval 70">
                <a:extLst>
                  <a:ext uri="{FF2B5EF4-FFF2-40B4-BE49-F238E27FC236}">
                    <a16:creationId xmlns:a16="http://schemas.microsoft.com/office/drawing/2014/main" id="{03F3D55A-B20B-496C-B8DC-9E0C593E9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342" y="6057900"/>
                <a:ext cx="139700" cy="139700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Donut 36">
                <a:extLst>
                  <a:ext uri="{FF2B5EF4-FFF2-40B4-BE49-F238E27FC236}">
                    <a16:creationId xmlns:a16="http://schemas.microsoft.com/office/drawing/2014/main" id="{60221C8D-9A7A-4F34-AEE0-CF6BE6A4F0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0062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7419ED5-1433-4FFB-A272-D18229B04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4020" y="519524"/>
              <a:ext cx="246888" cy="246888"/>
              <a:chOff x="574020" y="6001512"/>
              <a:chExt cx="246888" cy="246888"/>
            </a:xfrm>
          </p:grpSpPr>
          <p:sp useBgFill="1">
            <p:nvSpPr>
              <p:cNvPr id="57" name="Oval 68">
                <a:extLst>
                  <a:ext uri="{FF2B5EF4-FFF2-40B4-BE49-F238E27FC236}">
                    <a16:creationId xmlns:a16="http://schemas.microsoft.com/office/drawing/2014/main" id="{8CBEE95B-136E-45DC-90DC-5E7C76EB4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57900"/>
                <a:ext cx="146304" cy="146304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Donut 34">
                <a:extLst>
                  <a:ext uri="{FF2B5EF4-FFF2-40B4-BE49-F238E27FC236}">
                    <a16:creationId xmlns:a16="http://schemas.microsoft.com/office/drawing/2014/main" id="{7A142A39-09DE-427E-98BE-AB81BBA21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4020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6260297-94CB-4B81-B325-16CE9D23D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4020" y="6001512"/>
              <a:ext cx="246888" cy="246888"/>
              <a:chOff x="574020" y="6001512"/>
              <a:chExt cx="246888" cy="246888"/>
            </a:xfrm>
          </p:grpSpPr>
          <p:sp useBgFill="1">
            <p:nvSpPr>
              <p:cNvPr id="61" name="Oval 66">
                <a:extLst>
                  <a:ext uri="{FF2B5EF4-FFF2-40B4-BE49-F238E27FC236}">
                    <a16:creationId xmlns:a16="http://schemas.microsoft.com/office/drawing/2014/main" id="{2CFE29B2-BBC3-4B31-9C8A-D8378E5CE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57900"/>
                <a:ext cx="139700" cy="139700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Donut 32">
                <a:extLst>
                  <a:ext uri="{FF2B5EF4-FFF2-40B4-BE49-F238E27FC236}">
                    <a16:creationId xmlns:a16="http://schemas.microsoft.com/office/drawing/2014/main" id="{9A38BB73-EDDD-49D1-A06C-2B793E000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4020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4F001B-64F9-495D-AEA3-E3764742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03" y="1113698"/>
            <a:ext cx="8229600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46C0-D253-452B-804F-FCA565573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3003" y="3729894"/>
            <a:ext cx="7772400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someone@example.com	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135029A-5B59-4B80-8F56-B7BB132D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70123" y="3594428"/>
            <a:ext cx="8138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45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46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FF9900"/>
      </a:accent2>
      <a:accent3>
        <a:srgbClr val="DD8C3C"/>
      </a:accent3>
      <a:accent4>
        <a:srgbClr val="8E684C"/>
      </a:accent4>
      <a:accent5>
        <a:srgbClr val="CBAF62"/>
      </a:accent5>
      <a:accent6>
        <a:srgbClr val="33CCCC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524312_Recreation Organic design_SL-V1.pptx" id="{F71A86FF-49A3-4B67-A125-11EA00B3A17C}" vid="{EA83300D-506E-4894-9D32-3B71A0743C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6F0FA-5858-4AD1-8F89-D32310719A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75A39CB-C45B-4F08-829C-AB9550EE08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92F16A-38EE-4C9D-AFD3-2845EC2D9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Recreation design</Template>
  <TotalTime>0</TotalTime>
  <Words>45</Words>
  <Application>Microsoft Office PowerPoint</Application>
  <PresentationFormat>Widescreen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Organic</vt:lpstr>
      <vt:lpstr>RECREATION DESIGN</vt:lpstr>
      <vt:lpstr>FIND YOUR FUN</vt:lpstr>
      <vt:lpstr>POPULAR PASTIMES</vt:lpstr>
      <vt:lpstr>GETTING TO GREAT</vt:lpstr>
      <vt:lpstr>CONTACT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RECREATION DESIGN</dc:title>
  <dc:creator>Mohamed</dc:creator>
  <cp:lastModifiedBy>Mohamed</cp:lastModifiedBy>
  <cp:revision>1</cp:revision>
  <dcterms:created xsi:type="dcterms:W3CDTF">2021-03-05T14:58:15Z</dcterms:created>
  <dcterms:modified xsi:type="dcterms:W3CDTF">2021-03-05T14:58:27Z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