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
  </p:notesMasterIdLst>
  <p:handoutMasterIdLst>
    <p:handoutMasterId r:id="rId8"/>
  </p:handoutMasterIdLst>
  <p:sldIdLst>
    <p:sldId id="265"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FFFFFF"/>
    <a:srgbClr val="242424"/>
    <a:srgbClr val="313131"/>
    <a:srgbClr val="6B6B6B"/>
    <a:srgbClr val="000000"/>
    <a:srgbClr val="C66D59"/>
    <a:srgbClr val="535353"/>
    <a:srgbClr val="3F3599"/>
    <a:srgbClr val="8A1E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173" autoAdjust="0"/>
  </p:normalViewPr>
  <p:slideViewPr>
    <p:cSldViewPr snapToGrid="0" snapToObjects="1">
      <p:cViewPr varScale="1">
        <p:scale>
          <a:sx n="86" d="100"/>
          <a:sy n="86" d="100"/>
        </p:scale>
        <p:origin x="562" y="67"/>
      </p:cViewPr>
      <p:guideLst>
        <p:guide orient="horz" pos="2880"/>
        <p:guide pos="3840"/>
      </p:guideLst>
    </p:cSldViewPr>
  </p:slideViewPr>
  <p:notesTextViewPr>
    <p:cViewPr>
      <p:scale>
        <a:sx n="3" d="2"/>
        <a:sy n="3" d="2"/>
      </p:scale>
      <p:origin x="0" y="0"/>
    </p:cViewPr>
  </p:notesTextViewPr>
  <p:notesViewPr>
    <p:cSldViewPr snapToGrid="0" snapToObjects="1">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51230B-DEFE-41BF-AE8E-656F58EA70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10072A-679B-416E-A8C6-A68F32034D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2C5F8E-E2C2-4FF9-8B57-67D4FB61D294}" type="datetimeFigureOut">
              <a:rPr lang="en-US" smtClean="0"/>
              <a:t>2021-03-05</a:t>
            </a:fld>
            <a:endParaRPr lang="en-US"/>
          </a:p>
        </p:txBody>
      </p:sp>
      <p:sp>
        <p:nvSpPr>
          <p:cNvPr id="4" name="Footer Placeholder 3">
            <a:extLst>
              <a:ext uri="{FF2B5EF4-FFF2-40B4-BE49-F238E27FC236}">
                <a16:creationId xmlns:a16="http://schemas.microsoft.com/office/drawing/2014/main" id="{5EE46562-1858-4365-AC96-85ABBBD831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365DC0-29A6-487E-ADC7-0F95B07BFF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39E49-0E4D-4526-A292-CC7BBB602291}" type="slidenum">
              <a:rPr lang="en-US" smtClean="0"/>
              <a:t>‹#›</a:t>
            </a:fld>
            <a:endParaRPr lang="en-US"/>
          </a:p>
        </p:txBody>
      </p:sp>
    </p:spTree>
    <p:extLst>
      <p:ext uri="{BB962C8B-B14F-4D97-AF65-F5344CB8AC3E}">
        <p14:creationId xmlns:p14="http://schemas.microsoft.com/office/powerpoint/2010/main" val="4006125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26823-CDC3-40E7-87B7-CBC6A76F7F85}" type="datetimeFigureOut">
              <a:rPr lang="en-US" smtClean="0"/>
              <a:t>2021-03-05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1E33E-517B-45F9-BF3E-7CCBB13D5285}" type="slidenum">
              <a:rPr lang="en-US" smtClean="0"/>
              <a:t>‹#›</a:t>
            </a:fld>
            <a:endParaRPr lang="en-US"/>
          </a:p>
        </p:txBody>
      </p:sp>
    </p:spTree>
    <p:extLst>
      <p:ext uri="{BB962C8B-B14F-4D97-AF65-F5344CB8AC3E}">
        <p14:creationId xmlns:p14="http://schemas.microsoft.com/office/powerpoint/2010/main" val="2333474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273A24-443F-BF4F-9E84-84EC5EBE3C0F}"/>
              </a:ext>
            </a:extLst>
          </p:cNvPr>
          <p:cNvSpPr/>
          <p:nvPr userDrawn="1"/>
        </p:nvSpPr>
        <p:spPr>
          <a:xfrm>
            <a:off x="0" y="2269221"/>
            <a:ext cx="12192000" cy="4157892"/>
          </a:xfrm>
          <a:prstGeom prst="rect">
            <a:avLst/>
          </a:prstGeom>
          <a:solidFill>
            <a:schemeClr val="tx1"/>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endParaRPr>
          </a:p>
        </p:txBody>
      </p:sp>
      <p:sp>
        <p:nvSpPr>
          <p:cNvPr id="6" name="Oval 5">
            <a:extLst>
              <a:ext uri="{FF2B5EF4-FFF2-40B4-BE49-F238E27FC236}">
                <a16:creationId xmlns:a16="http://schemas.microsoft.com/office/drawing/2014/main" id="{F5F8200D-B3B4-4148-9C6D-568491394D5E}"/>
              </a:ext>
            </a:extLst>
          </p:cNvPr>
          <p:cNvSpPr/>
          <p:nvPr userDrawn="1"/>
        </p:nvSpPr>
        <p:spPr>
          <a:xfrm>
            <a:off x="61766" y="1326846"/>
            <a:ext cx="1369515"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729D34ED-79DE-2446-9395-DDA4722F187C}"/>
              </a:ext>
            </a:extLst>
          </p:cNvPr>
          <p:cNvSpPr/>
          <p:nvPr userDrawn="1"/>
        </p:nvSpPr>
        <p:spPr>
          <a:xfrm>
            <a:off x="2208178"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id="{94068D8B-FCBD-9043-A778-F9E3EB1FB9D3}"/>
              </a:ext>
            </a:extLst>
          </p:cNvPr>
          <p:cNvSpPr/>
          <p:nvPr userDrawn="1"/>
        </p:nvSpPr>
        <p:spPr>
          <a:xfrm>
            <a:off x="6483483"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B7AA7307-0F3C-BE4F-8289-31F0B27316F2}"/>
              </a:ext>
            </a:extLst>
          </p:cNvPr>
          <p:cNvSpPr/>
          <p:nvPr userDrawn="1"/>
        </p:nvSpPr>
        <p:spPr>
          <a:xfrm>
            <a:off x="8615857"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32">
            <a:extLst>
              <a:ext uri="{FF2B5EF4-FFF2-40B4-BE49-F238E27FC236}">
                <a16:creationId xmlns:a16="http://schemas.microsoft.com/office/drawing/2014/main" id="{3F985EA3-C591-1F46-B398-FF28856FDB78}"/>
              </a:ext>
            </a:extLst>
          </p:cNvPr>
          <p:cNvSpPr/>
          <p:nvPr userDrawn="1"/>
        </p:nvSpPr>
        <p:spPr>
          <a:xfrm>
            <a:off x="54864" y="1328930"/>
            <a:ext cx="1369517" cy="1369516"/>
          </a:xfrm>
          <a:prstGeom prst="ellipse">
            <a:avLst/>
          </a:prstGeom>
          <a:solidFill>
            <a:schemeClr val="accent2">
              <a:lumMod val="75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4" name="Oval 33">
            <a:extLst>
              <a:ext uri="{FF2B5EF4-FFF2-40B4-BE49-F238E27FC236}">
                <a16:creationId xmlns:a16="http://schemas.microsoft.com/office/drawing/2014/main" id="{D0AA7426-D0A9-1144-BDFB-A2CD3ABBF841}"/>
              </a:ext>
            </a:extLst>
          </p:cNvPr>
          <p:cNvSpPr/>
          <p:nvPr userDrawn="1"/>
        </p:nvSpPr>
        <p:spPr>
          <a:xfrm>
            <a:off x="2208176" y="1327964"/>
            <a:ext cx="1369516" cy="1369516"/>
          </a:xfrm>
          <a:prstGeom prst="ellipse">
            <a:avLst/>
          </a:prstGeom>
          <a:solidFill>
            <a:schemeClr val="accent4">
              <a:lumMod val="75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5" name="Oval 34">
            <a:extLst>
              <a:ext uri="{FF2B5EF4-FFF2-40B4-BE49-F238E27FC236}">
                <a16:creationId xmlns:a16="http://schemas.microsoft.com/office/drawing/2014/main" id="{3A541760-3579-3541-8582-EE306D55BFFB}"/>
              </a:ext>
            </a:extLst>
          </p:cNvPr>
          <p:cNvSpPr/>
          <p:nvPr userDrawn="1"/>
        </p:nvSpPr>
        <p:spPr>
          <a:xfrm>
            <a:off x="6490359" y="1327964"/>
            <a:ext cx="1364724" cy="1369516"/>
          </a:xfrm>
          <a:prstGeom prst="ellipse">
            <a:avLst/>
          </a:prstGeom>
          <a:solidFill>
            <a:schemeClr val="accent6">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6" name="Oval 35">
            <a:extLst>
              <a:ext uri="{FF2B5EF4-FFF2-40B4-BE49-F238E27FC236}">
                <a16:creationId xmlns:a16="http://schemas.microsoft.com/office/drawing/2014/main" id="{35A8E1DC-C43B-074B-8A90-6F9EABBB4BA4}"/>
              </a:ext>
            </a:extLst>
          </p:cNvPr>
          <p:cNvSpPr/>
          <p:nvPr userDrawn="1"/>
        </p:nvSpPr>
        <p:spPr>
          <a:xfrm>
            <a:off x="4343400"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id="{FEE3A366-64CF-F74B-92EE-2A831059C7E9}"/>
              </a:ext>
            </a:extLst>
          </p:cNvPr>
          <p:cNvSpPr/>
          <p:nvPr userDrawn="1"/>
        </p:nvSpPr>
        <p:spPr>
          <a:xfrm>
            <a:off x="8608979" y="1327964"/>
            <a:ext cx="1364724" cy="1369516"/>
          </a:xfrm>
          <a:prstGeom prst="ellipse">
            <a:avLst/>
          </a:prstGeom>
          <a:solidFill>
            <a:schemeClr val="accent5">
              <a:lumMod val="60000"/>
              <a:lumOff val="40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8" name="Oval 37">
            <a:extLst>
              <a:ext uri="{FF2B5EF4-FFF2-40B4-BE49-F238E27FC236}">
                <a16:creationId xmlns:a16="http://schemas.microsoft.com/office/drawing/2014/main" id="{AF57B189-54BE-4647-8C20-06C0DB75C419}"/>
              </a:ext>
            </a:extLst>
          </p:cNvPr>
          <p:cNvSpPr/>
          <p:nvPr userDrawn="1"/>
        </p:nvSpPr>
        <p:spPr>
          <a:xfrm>
            <a:off x="10753346"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id="{0AAF55E1-7B1E-D444-B87C-2908C39FEE77}"/>
              </a:ext>
            </a:extLst>
          </p:cNvPr>
          <p:cNvSpPr/>
          <p:nvPr userDrawn="1"/>
        </p:nvSpPr>
        <p:spPr>
          <a:xfrm>
            <a:off x="4343400" y="1326921"/>
            <a:ext cx="1369516" cy="1369516"/>
          </a:xfrm>
          <a:prstGeom prst="ellipse">
            <a:avLst/>
          </a:prstGeom>
          <a:solidFill>
            <a:schemeClr val="accent4">
              <a:lumMod val="40000"/>
              <a:lumOff val="6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0" name="Oval 39">
            <a:extLst>
              <a:ext uri="{FF2B5EF4-FFF2-40B4-BE49-F238E27FC236}">
                <a16:creationId xmlns:a16="http://schemas.microsoft.com/office/drawing/2014/main" id="{0C752DD5-E82A-4D49-B083-42200C07519A}"/>
              </a:ext>
            </a:extLst>
          </p:cNvPr>
          <p:cNvSpPr/>
          <p:nvPr userDrawn="1"/>
        </p:nvSpPr>
        <p:spPr>
          <a:xfrm>
            <a:off x="10753344" y="1326921"/>
            <a:ext cx="1369516" cy="1369516"/>
          </a:xfrm>
          <a:prstGeom prst="ellipse">
            <a:avLst/>
          </a:prstGeom>
          <a:solidFill>
            <a:schemeClr val="accent1">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1" name="AutoShape 110">
            <a:extLst>
              <a:ext uri="{FF2B5EF4-FFF2-40B4-BE49-F238E27FC236}">
                <a16:creationId xmlns:a16="http://schemas.microsoft.com/office/drawing/2014/main" id="{4740BF11-121E-FA4F-A0B2-545FE62EA0D2}"/>
              </a:ext>
            </a:extLst>
          </p:cNvPr>
          <p:cNvSpPr>
            <a:spLocks noChangeArrowheads="1"/>
          </p:cNvSpPr>
          <p:nvPr userDrawn="1"/>
        </p:nvSpPr>
        <p:spPr bwMode="auto">
          <a:xfrm>
            <a:off x="3577692"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2" name="AutoShape 110">
            <a:extLst>
              <a:ext uri="{FF2B5EF4-FFF2-40B4-BE49-F238E27FC236}">
                <a16:creationId xmlns:a16="http://schemas.microsoft.com/office/drawing/2014/main" id="{AFA85E8E-6A00-3044-BBBA-588898110DAE}"/>
              </a:ext>
            </a:extLst>
          </p:cNvPr>
          <p:cNvSpPr>
            <a:spLocks noChangeArrowheads="1"/>
          </p:cNvSpPr>
          <p:nvPr userDrawn="1"/>
        </p:nvSpPr>
        <p:spPr bwMode="auto">
          <a:xfrm>
            <a:off x="1431281"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3" name="AutoShape 110">
            <a:extLst>
              <a:ext uri="{FF2B5EF4-FFF2-40B4-BE49-F238E27FC236}">
                <a16:creationId xmlns:a16="http://schemas.microsoft.com/office/drawing/2014/main" id="{BD7D58B3-98A6-4649-8A78-96DF75261432}"/>
              </a:ext>
            </a:extLst>
          </p:cNvPr>
          <p:cNvSpPr>
            <a:spLocks noChangeArrowheads="1"/>
          </p:cNvSpPr>
          <p:nvPr userDrawn="1"/>
        </p:nvSpPr>
        <p:spPr bwMode="auto">
          <a:xfrm>
            <a:off x="5704666"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4" name="AutoShape 110">
            <a:extLst>
              <a:ext uri="{FF2B5EF4-FFF2-40B4-BE49-F238E27FC236}">
                <a16:creationId xmlns:a16="http://schemas.microsoft.com/office/drawing/2014/main" id="{99C182F0-8A7C-504A-9A54-449A83F388B6}"/>
              </a:ext>
            </a:extLst>
          </p:cNvPr>
          <p:cNvSpPr>
            <a:spLocks noChangeArrowheads="1"/>
          </p:cNvSpPr>
          <p:nvPr userDrawn="1"/>
        </p:nvSpPr>
        <p:spPr bwMode="auto">
          <a:xfrm>
            <a:off x="783366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5" name="AutoShape 110">
            <a:extLst>
              <a:ext uri="{FF2B5EF4-FFF2-40B4-BE49-F238E27FC236}">
                <a16:creationId xmlns:a16="http://schemas.microsoft.com/office/drawing/2014/main" id="{9D1051D0-507B-AD4A-B0AD-E475849C00B9}"/>
              </a:ext>
            </a:extLst>
          </p:cNvPr>
          <p:cNvSpPr>
            <a:spLocks noChangeArrowheads="1"/>
          </p:cNvSpPr>
          <p:nvPr userDrawn="1"/>
        </p:nvSpPr>
        <p:spPr bwMode="auto">
          <a:xfrm>
            <a:off x="998057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8" name="Text Placeholder 47">
            <a:extLst>
              <a:ext uri="{FF2B5EF4-FFF2-40B4-BE49-F238E27FC236}">
                <a16:creationId xmlns:a16="http://schemas.microsoft.com/office/drawing/2014/main" id="{C7AC686A-1508-BF48-911D-61D82AABC76B}"/>
              </a:ext>
            </a:extLst>
          </p:cNvPr>
          <p:cNvSpPr>
            <a:spLocks noGrp="1"/>
          </p:cNvSpPr>
          <p:nvPr>
            <p:ph type="body" sz="quarter" idx="10"/>
          </p:nvPr>
        </p:nvSpPr>
        <p:spPr>
          <a:xfrm>
            <a:off x="10152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49" name="Text Placeholder 47">
            <a:extLst>
              <a:ext uri="{FF2B5EF4-FFF2-40B4-BE49-F238E27FC236}">
                <a16:creationId xmlns:a16="http://schemas.microsoft.com/office/drawing/2014/main" id="{B876D68E-F284-354A-92F8-5F77347449B8}"/>
              </a:ext>
            </a:extLst>
          </p:cNvPr>
          <p:cNvSpPr>
            <a:spLocks noGrp="1"/>
          </p:cNvSpPr>
          <p:nvPr>
            <p:ph type="body" sz="quarter" idx="11"/>
          </p:nvPr>
        </p:nvSpPr>
        <p:spPr>
          <a:xfrm>
            <a:off x="10152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0" name="Text Placeholder 47">
            <a:extLst>
              <a:ext uri="{FF2B5EF4-FFF2-40B4-BE49-F238E27FC236}">
                <a16:creationId xmlns:a16="http://schemas.microsoft.com/office/drawing/2014/main" id="{72B3DBB3-1959-194A-B523-EB85330EEDEC}"/>
              </a:ext>
            </a:extLst>
          </p:cNvPr>
          <p:cNvSpPr>
            <a:spLocks noGrp="1"/>
          </p:cNvSpPr>
          <p:nvPr>
            <p:ph type="body" sz="quarter" idx="12"/>
          </p:nvPr>
        </p:nvSpPr>
        <p:spPr>
          <a:xfrm>
            <a:off x="2198679"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1" name="Text Placeholder 47">
            <a:extLst>
              <a:ext uri="{FF2B5EF4-FFF2-40B4-BE49-F238E27FC236}">
                <a16:creationId xmlns:a16="http://schemas.microsoft.com/office/drawing/2014/main" id="{22B58263-52CE-A840-BE43-6EC1E908E01E}"/>
              </a:ext>
            </a:extLst>
          </p:cNvPr>
          <p:cNvSpPr>
            <a:spLocks noGrp="1"/>
          </p:cNvSpPr>
          <p:nvPr>
            <p:ph type="body" sz="quarter" idx="13"/>
          </p:nvPr>
        </p:nvSpPr>
        <p:spPr>
          <a:xfrm>
            <a:off x="2198679"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2" name="Text Placeholder 47">
            <a:extLst>
              <a:ext uri="{FF2B5EF4-FFF2-40B4-BE49-F238E27FC236}">
                <a16:creationId xmlns:a16="http://schemas.microsoft.com/office/drawing/2014/main" id="{26EB032E-EC81-0A4B-B52C-8C2C4C3F2374}"/>
              </a:ext>
            </a:extLst>
          </p:cNvPr>
          <p:cNvSpPr>
            <a:spLocks noGrp="1"/>
          </p:cNvSpPr>
          <p:nvPr>
            <p:ph type="body" sz="quarter" idx="14"/>
          </p:nvPr>
        </p:nvSpPr>
        <p:spPr>
          <a:xfrm>
            <a:off x="43157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3" name="Text Placeholder 47">
            <a:extLst>
              <a:ext uri="{FF2B5EF4-FFF2-40B4-BE49-F238E27FC236}">
                <a16:creationId xmlns:a16="http://schemas.microsoft.com/office/drawing/2014/main" id="{E142B6AC-952F-7848-BBE6-347DCB7B89DC}"/>
              </a:ext>
            </a:extLst>
          </p:cNvPr>
          <p:cNvSpPr>
            <a:spLocks noGrp="1"/>
          </p:cNvSpPr>
          <p:nvPr>
            <p:ph type="body" sz="quarter" idx="15"/>
          </p:nvPr>
        </p:nvSpPr>
        <p:spPr>
          <a:xfrm>
            <a:off x="43157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4" name="Text Placeholder 47">
            <a:extLst>
              <a:ext uri="{FF2B5EF4-FFF2-40B4-BE49-F238E27FC236}">
                <a16:creationId xmlns:a16="http://schemas.microsoft.com/office/drawing/2014/main" id="{E0489ECC-6BF5-5B4E-90C3-BEE52E42473B}"/>
              </a:ext>
            </a:extLst>
          </p:cNvPr>
          <p:cNvSpPr>
            <a:spLocks noGrp="1"/>
          </p:cNvSpPr>
          <p:nvPr>
            <p:ph type="body" sz="quarter" idx="16"/>
          </p:nvPr>
        </p:nvSpPr>
        <p:spPr>
          <a:xfrm>
            <a:off x="6452628"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5" name="Text Placeholder 47">
            <a:extLst>
              <a:ext uri="{FF2B5EF4-FFF2-40B4-BE49-F238E27FC236}">
                <a16:creationId xmlns:a16="http://schemas.microsoft.com/office/drawing/2014/main" id="{F5FDBE0B-BF91-454F-884E-BD1DBC7FBAD9}"/>
              </a:ext>
            </a:extLst>
          </p:cNvPr>
          <p:cNvSpPr>
            <a:spLocks noGrp="1"/>
          </p:cNvSpPr>
          <p:nvPr>
            <p:ph type="body" sz="quarter" idx="17"/>
          </p:nvPr>
        </p:nvSpPr>
        <p:spPr>
          <a:xfrm>
            <a:off x="6452628"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6" name="Text Placeholder 47">
            <a:extLst>
              <a:ext uri="{FF2B5EF4-FFF2-40B4-BE49-F238E27FC236}">
                <a16:creationId xmlns:a16="http://schemas.microsoft.com/office/drawing/2014/main" id="{BFA5A588-B7EF-C54C-845B-1DE2DEB66411}"/>
              </a:ext>
            </a:extLst>
          </p:cNvPr>
          <p:cNvSpPr>
            <a:spLocks noGrp="1"/>
          </p:cNvSpPr>
          <p:nvPr>
            <p:ph type="body" sz="quarter" idx="18"/>
          </p:nvPr>
        </p:nvSpPr>
        <p:spPr>
          <a:xfrm>
            <a:off x="857960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7" name="Text Placeholder 47">
            <a:extLst>
              <a:ext uri="{FF2B5EF4-FFF2-40B4-BE49-F238E27FC236}">
                <a16:creationId xmlns:a16="http://schemas.microsoft.com/office/drawing/2014/main" id="{EB929D32-6BE2-A740-9A19-3C58C9989F3F}"/>
              </a:ext>
            </a:extLst>
          </p:cNvPr>
          <p:cNvSpPr>
            <a:spLocks noGrp="1"/>
          </p:cNvSpPr>
          <p:nvPr>
            <p:ph type="body" sz="quarter" idx="19"/>
          </p:nvPr>
        </p:nvSpPr>
        <p:spPr>
          <a:xfrm>
            <a:off x="857960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8" name="Text Placeholder 47">
            <a:extLst>
              <a:ext uri="{FF2B5EF4-FFF2-40B4-BE49-F238E27FC236}">
                <a16:creationId xmlns:a16="http://schemas.microsoft.com/office/drawing/2014/main" id="{28EEF54E-168F-DA4E-944A-F77FE6A16B24}"/>
              </a:ext>
            </a:extLst>
          </p:cNvPr>
          <p:cNvSpPr>
            <a:spLocks noGrp="1"/>
          </p:cNvSpPr>
          <p:nvPr>
            <p:ph type="body" sz="quarter" idx="20"/>
          </p:nvPr>
        </p:nvSpPr>
        <p:spPr>
          <a:xfrm>
            <a:off x="107165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9" name="Text Placeholder 47">
            <a:extLst>
              <a:ext uri="{FF2B5EF4-FFF2-40B4-BE49-F238E27FC236}">
                <a16:creationId xmlns:a16="http://schemas.microsoft.com/office/drawing/2014/main" id="{198BA63D-3812-4B40-A56C-E9D3715494D9}"/>
              </a:ext>
            </a:extLst>
          </p:cNvPr>
          <p:cNvSpPr>
            <a:spLocks noGrp="1"/>
          </p:cNvSpPr>
          <p:nvPr>
            <p:ph type="body" sz="quarter" idx="21"/>
          </p:nvPr>
        </p:nvSpPr>
        <p:spPr>
          <a:xfrm>
            <a:off x="107165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61" name="Text Placeholder 60">
            <a:extLst>
              <a:ext uri="{FF2B5EF4-FFF2-40B4-BE49-F238E27FC236}">
                <a16:creationId xmlns:a16="http://schemas.microsoft.com/office/drawing/2014/main" id="{761076FF-D12B-874E-B2F7-D7211892E96C}"/>
              </a:ext>
            </a:extLst>
          </p:cNvPr>
          <p:cNvSpPr>
            <a:spLocks noGrp="1"/>
          </p:cNvSpPr>
          <p:nvPr>
            <p:ph type="body" sz="quarter" idx="22"/>
          </p:nvPr>
        </p:nvSpPr>
        <p:spPr>
          <a:xfrm>
            <a:off x="755650" y="3198481"/>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60">
            <a:extLst>
              <a:ext uri="{FF2B5EF4-FFF2-40B4-BE49-F238E27FC236}">
                <a16:creationId xmlns:a16="http://schemas.microsoft.com/office/drawing/2014/main" id="{3A9C68A9-C47F-6248-80FB-A955A9DC3FE1}"/>
              </a:ext>
            </a:extLst>
          </p:cNvPr>
          <p:cNvSpPr>
            <a:spLocks noGrp="1"/>
          </p:cNvSpPr>
          <p:nvPr>
            <p:ph type="body" sz="quarter" idx="23"/>
          </p:nvPr>
        </p:nvSpPr>
        <p:spPr>
          <a:xfrm>
            <a:off x="6490359" y="3178672"/>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531C57B-256E-4EA5-95B2-273397D4295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732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p:txBody>
          <a:bodyPr/>
          <a:lstStyle/>
          <a:p>
            <a:fld id="{6EBB0E32-0304-4451-ADB8-C044457D5B85}" type="datetimeFigureOut">
              <a:rPr lang="en-US" smtClean="0"/>
              <a:t>2021-03-05</a:t>
            </a:fld>
            <a:endParaRPr lang="en-US"/>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p:txBody>
          <a:bodyPr/>
          <a:lstStyle/>
          <a:p>
            <a:fld id="{DA64F31B-23FA-4075-AF7D-6228CFD12F03}" type="slidenum">
              <a:rPr lang="en-US" smtClean="0"/>
              <a:t>‹#›</a:t>
            </a:fld>
            <a:endParaRPr lang="en-US"/>
          </a:p>
        </p:txBody>
      </p:sp>
      <p:sp>
        <p:nvSpPr>
          <p:cNvPr id="5" name="Title 4">
            <a:extLst>
              <a:ext uri="{FF2B5EF4-FFF2-40B4-BE49-F238E27FC236}">
                <a16:creationId xmlns:a16="http://schemas.microsoft.com/office/drawing/2014/main" id="{E9B06C68-2033-4C07-A8BB-6AFD878708A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0684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28668-D0B4-4642-A9B3-CBA5793CE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D23FD8-9B29-48BE-9B13-D60D66B09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C973C-0895-4565-8BE2-E391D4C67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87992-AC73-0F40-947E-82D8A23C02F8}" type="datetimeFigureOut">
              <a:rPr lang="en-US" smtClean="0"/>
              <a:pPr/>
              <a:t>2021-03-05</a:t>
            </a:fld>
            <a:endParaRPr lang="en-US"/>
          </a:p>
        </p:txBody>
      </p:sp>
      <p:sp>
        <p:nvSpPr>
          <p:cNvPr id="5" name="Footer Placeholder 4">
            <a:extLst>
              <a:ext uri="{FF2B5EF4-FFF2-40B4-BE49-F238E27FC236}">
                <a16:creationId xmlns:a16="http://schemas.microsoft.com/office/drawing/2014/main" id="{02797526-4E25-46B6-BBC0-76F09745B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36307D-A76F-4D43-AE38-74E6CD47F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1D25-9CDC-424F-90D9-21F0892256AF}" type="slidenum">
              <a:rPr lang="en-US" smtClean="0"/>
              <a:pPr/>
              <a:t>‹#›</a:t>
            </a:fld>
            <a:endParaRPr lang="en-US"/>
          </a:p>
        </p:txBody>
      </p:sp>
    </p:spTree>
    <p:extLst>
      <p:ext uri="{BB962C8B-B14F-4D97-AF65-F5344CB8AC3E}">
        <p14:creationId xmlns:p14="http://schemas.microsoft.com/office/powerpoint/2010/main" val="1413629979"/>
      </p:ext>
    </p:extLst>
  </p:cSld>
  <p:clrMap bg1="lt1" tx1="dk1" bg2="lt2" tx2="dk2" accent1="accent1" accent2="accent2" accent3="accent3" accent4="accent4" accent5="accent5" accent6="accent6" hlink="hlink" folHlink="folHlink"/>
  <p:sldLayoutIdLst>
    <p:sldLayoutId id="2147483667" r:id="rId1"/>
    <p:sldLayoutId id="214748367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o.microsoft.com/fwlink/?linkid=200628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6244F0E-E7B6-4A04-8DC8-B38361AF9B9D}"/>
              </a:ext>
            </a:extLst>
          </p:cNvPr>
          <p:cNvSpPr>
            <a:spLocks noGrp="1"/>
          </p:cNvSpPr>
          <p:nvPr>
            <p:ph type="title"/>
          </p:nvPr>
        </p:nvSpPr>
        <p:spPr/>
        <p:txBody>
          <a:bodyPr/>
          <a:lstStyle/>
          <a:p>
            <a:r>
              <a:rPr lang="en-US" dirty="0"/>
              <a:t>Slide 1</a:t>
            </a:r>
          </a:p>
        </p:txBody>
      </p:sp>
      <p:sp>
        <p:nvSpPr>
          <p:cNvPr id="50" name="TextBox 49"/>
          <p:cNvSpPr txBox="1"/>
          <p:nvPr/>
        </p:nvSpPr>
        <p:spPr>
          <a:xfrm>
            <a:off x="1524000" y="6427114"/>
            <a:ext cx="9144000" cy="430887"/>
          </a:xfrm>
          <a:prstGeom prst="rect">
            <a:avLst/>
          </a:prstGeom>
          <a:noFill/>
        </p:spPr>
        <p:txBody>
          <a:bodyPr wrap="square" rtlCol="0">
            <a:spAutoFit/>
          </a:bodyPr>
          <a:lstStyle/>
          <a:p>
            <a:pPr algn="ctr"/>
            <a:r>
              <a:rPr lang="en-US" sz="1100" dirty="0">
                <a:solidFill>
                  <a:srgbClr val="B2B2B2"/>
                </a:solidFill>
                <a:cs typeface="Arial"/>
              </a:rPr>
              <a:t>When scaling, group all elements to be scaled. Scale as needed. Use the “Increase Font Size,” “Decrease Font Size” buttons or manually change the font size for the editable text. Delete unwanted elements. Change the line weight of the circles or connecting bars as needed.</a:t>
            </a:r>
          </a:p>
        </p:txBody>
      </p:sp>
      <p:sp>
        <p:nvSpPr>
          <p:cNvPr id="3" name="Text Placeholder 2">
            <a:extLst>
              <a:ext uri="{FF2B5EF4-FFF2-40B4-BE49-F238E27FC236}">
                <a16:creationId xmlns:a16="http://schemas.microsoft.com/office/drawing/2014/main" id="{7E52D932-072D-4F6F-9565-39F33727B176}"/>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9AC6757E-BE18-477E-893D-3D8A1C30EB7C}"/>
              </a:ext>
            </a:extLst>
          </p:cNvPr>
          <p:cNvSpPr>
            <a:spLocks noGrp="1"/>
          </p:cNvSpPr>
          <p:nvPr>
            <p:ph type="body" sz="quarter" idx="11"/>
          </p:nvPr>
        </p:nvSpPr>
        <p:spPr/>
        <p:txBody>
          <a:bodyPr/>
          <a:lstStyle/>
          <a:p>
            <a:endParaRPr lang="en-US"/>
          </a:p>
        </p:txBody>
      </p:sp>
      <p:sp>
        <p:nvSpPr>
          <p:cNvPr id="18" name="Text Placeholder 17">
            <a:extLst>
              <a:ext uri="{FF2B5EF4-FFF2-40B4-BE49-F238E27FC236}">
                <a16:creationId xmlns:a16="http://schemas.microsoft.com/office/drawing/2014/main" id="{70E200F5-D183-4DF6-86A3-F11C030ACA46}"/>
              </a:ext>
            </a:extLst>
          </p:cNvPr>
          <p:cNvSpPr>
            <a:spLocks noGrp="1"/>
          </p:cNvSpPr>
          <p:nvPr>
            <p:ph type="body" sz="quarter" idx="12"/>
          </p:nvPr>
        </p:nvSpPr>
        <p:spPr/>
        <p:txBody>
          <a:bodyPr/>
          <a:lstStyle/>
          <a:p>
            <a:endParaRPr lang="en-US"/>
          </a:p>
        </p:txBody>
      </p:sp>
      <p:sp>
        <p:nvSpPr>
          <p:cNvPr id="19" name="Text Placeholder 18">
            <a:extLst>
              <a:ext uri="{FF2B5EF4-FFF2-40B4-BE49-F238E27FC236}">
                <a16:creationId xmlns:a16="http://schemas.microsoft.com/office/drawing/2014/main" id="{52EB61DF-E041-4E82-9590-5ABB7F4EDEC4}"/>
              </a:ext>
            </a:extLst>
          </p:cNvPr>
          <p:cNvSpPr>
            <a:spLocks noGrp="1"/>
          </p:cNvSpPr>
          <p:nvPr>
            <p:ph type="body" sz="quarter" idx="13"/>
          </p:nvPr>
        </p:nvSpPr>
        <p:spPr/>
        <p:txBody>
          <a:bodyPr/>
          <a:lstStyle/>
          <a:p>
            <a:endParaRPr lang="en-US"/>
          </a:p>
        </p:txBody>
      </p:sp>
      <p:sp>
        <p:nvSpPr>
          <p:cNvPr id="20" name="Text Placeholder 19">
            <a:extLst>
              <a:ext uri="{FF2B5EF4-FFF2-40B4-BE49-F238E27FC236}">
                <a16:creationId xmlns:a16="http://schemas.microsoft.com/office/drawing/2014/main" id="{CE9017A3-B81B-498C-A1CB-30A53E854E78}"/>
              </a:ext>
            </a:extLst>
          </p:cNvPr>
          <p:cNvSpPr>
            <a:spLocks noGrp="1"/>
          </p:cNvSpPr>
          <p:nvPr>
            <p:ph type="body" sz="quarter" idx="14"/>
          </p:nvPr>
        </p:nvSpPr>
        <p:spPr/>
        <p:txBody>
          <a:bodyPr/>
          <a:lstStyle/>
          <a:p>
            <a:endParaRPr lang="en-US"/>
          </a:p>
        </p:txBody>
      </p:sp>
      <p:sp>
        <p:nvSpPr>
          <p:cNvPr id="21" name="Text Placeholder 20">
            <a:extLst>
              <a:ext uri="{FF2B5EF4-FFF2-40B4-BE49-F238E27FC236}">
                <a16:creationId xmlns:a16="http://schemas.microsoft.com/office/drawing/2014/main" id="{3227897A-9DA0-468D-BC1B-043E231382F4}"/>
              </a:ext>
            </a:extLst>
          </p:cNvPr>
          <p:cNvSpPr>
            <a:spLocks noGrp="1"/>
          </p:cNvSpPr>
          <p:nvPr>
            <p:ph type="body" sz="quarter" idx="15"/>
          </p:nvPr>
        </p:nvSpPr>
        <p:spPr/>
        <p:txBody>
          <a:bodyPr/>
          <a:lstStyle/>
          <a:p>
            <a:endParaRPr lang="en-US"/>
          </a:p>
        </p:txBody>
      </p:sp>
      <p:sp>
        <p:nvSpPr>
          <p:cNvPr id="22" name="Text Placeholder 21">
            <a:extLst>
              <a:ext uri="{FF2B5EF4-FFF2-40B4-BE49-F238E27FC236}">
                <a16:creationId xmlns:a16="http://schemas.microsoft.com/office/drawing/2014/main" id="{390252FF-B760-47E7-9992-47728EA73C1B}"/>
              </a:ext>
            </a:extLst>
          </p:cNvPr>
          <p:cNvSpPr>
            <a:spLocks noGrp="1"/>
          </p:cNvSpPr>
          <p:nvPr>
            <p:ph type="body" sz="quarter" idx="16"/>
          </p:nvPr>
        </p:nvSpPr>
        <p:spPr/>
        <p:txBody>
          <a:bodyPr/>
          <a:lstStyle/>
          <a:p>
            <a:endParaRPr lang="en-US"/>
          </a:p>
        </p:txBody>
      </p:sp>
      <p:sp>
        <p:nvSpPr>
          <p:cNvPr id="23" name="Text Placeholder 22">
            <a:extLst>
              <a:ext uri="{FF2B5EF4-FFF2-40B4-BE49-F238E27FC236}">
                <a16:creationId xmlns:a16="http://schemas.microsoft.com/office/drawing/2014/main" id="{16B1E823-8644-4D6B-93C8-31008C7C66EF}"/>
              </a:ext>
            </a:extLst>
          </p:cNvPr>
          <p:cNvSpPr>
            <a:spLocks noGrp="1"/>
          </p:cNvSpPr>
          <p:nvPr>
            <p:ph type="body" sz="quarter" idx="17"/>
          </p:nvPr>
        </p:nvSpPr>
        <p:spPr/>
        <p:txBody>
          <a:bodyPr/>
          <a:lstStyle/>
          <a:p>
            <a:endParaRPr lang="en-US"/>
          </a:p>
        </p:txBody>
      </p:sp>
      <p:sp>
        <p:nvSpPr>
          <p:cNvPr id="24" name="Text Placeholder 23">
            <a:extLst>
              <a:ext uri="{FF2B5EF4-FFF2-40B4-BE49-F238E27FC236}">
                <a16:creationId xmlns:a16="http://schemas.microsoft.com/office/drawing/2014/main" id="{A162ECDC-CAF5-41B3-94DD-E997C8F75F0D}"/>
              </a:ext>
            </a:extLst>
          </p:cNvPr>
          <p:cNvSpPr>
            <a:spLocks noGrp="1"/>
          </p:cNvSpPr>
          <p:nvPr>
            <p:ph type="body" sz="quarter" idx="18"/>
          </p:nvPr>
        </p:nvSpPr>
        <p:spPr/>
        <p:txBody>
          <a:bodyPr/>
          <a:lstStyle/>
          <a:p>
            <a:endParaRPr lang="en-US"/>
          </a:p>
        </p:txBody>
      </p:sp>
      <p:sp>
        <p:nvSpPr>
          <p:cNvPr id="25" name="Text Placeholder 24">
            <a:extLst>
              <a:ext uri="{FF2B5EF4-FFF2-40B4-BE49-F238E27FC236}">
                <a16:creationId xmlns:a16="http://schemas.microsoft.com/office/drawing/2014/main" id="{0DDD301C-2B86-4C4B-B95E-569A94185267}"/>
              </a:ext>
            </a:extLst>
          </p:cNvPr>
          <p:cNvSpPr>
            <a:spLocks noGrp="1"/>
          </p:cNvSpPr>
          <p:nvPr>
            <p:ph type="body" sz="quarter" idx="19"/>
          </p:nvPr>
        </p:nvSpPr>
        <p:spPr/>
        <p:txBody>
          <a:bodyPr/>
          <a:lstStyle/>
          <a:p>
            <a:endParaRPr lang="en-US"/>
          </a:p>
        </p:txBody>
      </p:sp>
      <p:sp>
        <p:nvSpPr>
          <p:cNvPr id="26" name="Text Placeholder 25">
            <a:extLst>
              <a:ext uri="{FF2B5EF4-FFF2-40B4-BE49-F238E27FC236}">
                <a16:creationId xmlns:a16="http://schemas.microsoft.com/office/drawing/2014/main" id="{1AFBF0A8-4F67-4F19-939F-B48DF607D10E}"/>
              </a:ext>
            </a:extLst>
          </p:cNvPr>
          <p:cNvSpPr>
            <a:spLocks noGrp="1"/>
          </p:cNvSpPr>
          <p:nvPr>
            <p:ph type="body" sz="quarter" idx="20"/>
          </p:nvPr>
        </p:nvSpPr>
        <p:spPr/>
        <p:txBody>
          <a:bodyPr/>
          <a:lstStyle/>
          <a:p>
            <a:endParaRPr lang="en-US"/>
          </a:p>
        </p:txBody>
      </p:sp>
      <p:sp>
        <p:nvSpPr>
          <p:cNvPr id="27" name="Text Placeholder 26">
            <a:extLst>
              <a:ext uri="{FF2B5EF4-FFF2-40B4-BE49-F238E27FC236}">
                <a16:creationId xmlns:a16="http://schemas.microsoft.com/office/drawing/2014/main" id="{9B8FADBF-386E-44AF-9B96-7576396AB6ED}"/>
              </a:ext>
            </a:extLst>
          </p:cNvPr>
          <p:cNvSpPr>
            <a:spLocks noGrp="1"/>
          </p:cNvSpPr>
          <p:nvPr>
            <p:ph type="body" sz="quarter" idx="21"/>
          </p:nvPr>
        </p:nvSpPr>
        <p:spPr/>
        <p:txBody>
          <a:bodyPr/>
          <a:lstStyle/>
          <a:p>
            <a:endParaRPr lang="en-US"/>
          </a:p>
        </p:txBody>
      </p:sp>
      <p:sp>
        <p:nvSpPr>
          <p:cNvPr id="28" name="Text Placeholder 27">
            <a:extLst>
              <a:ext uri="{FF2B5EF4-FFF2-40B4-BE49-F238E27FC236}">
                <a16:creationId xmlns:a16="http://schemas.microsoft.com/office/drawing/2014/main" id="{981FF7F5-C074-41CC-985B-20FA32A3F51A}"/>
              </a:ext>
            </a:extLst>
          </p:cNvPr>
          <p:cNvSpPr>
            <a:spLocks noGrp="1"/>
          </p:cNvSpPr>
          <p:nvPr>
            <p:ph type="body" sz="quarter" idx="22"/>
          </p:nvPr>
        </p:nvSpPr>
        <p:spPr/>
        <p:txBody>
          <a:bodyPr/>
          <a:lstStyle/>
          <a:p>
            <a:endParaRPr lang="en-US"/>
          </a:p>
        </p:txBody>
      </p:sp>
      <p:sp>
        <p:nvSpPr>
          <p:cNvPr id="29" name="Text Placeholder 28">
            <a:extLst>
              <a:ext uri="{FF2B5EF4-FFF2-40B4-BE49-F238E27FC236}">
                <a16:creationId xmlns:a16="http://schemas.microsoft.com/office/drawing/2014/main" id="{38B3B42E-3E1D-4013-BE03-4749FB3E46D9}"/>
              </a:ext>
            </a:extLst>
          </p:cNvPr>
          <p:cNvSpPr>
            <a:spLocks noGrp="1"/>
          </p:cNvSpPr>
          <p:nvPr>
            <p:ph type="body" sz="quarter" idx="23"/>
          </p:nvPr>
        </p:nvSpPr>
        <p:spPr/>
        <p:txBody>
          <a:bodyPr/>
          <a:lstStyle/>
          <a:p>
            <a:endParaRPr lang="en-US"/>
          </a:p>
        </p:txBody>
      </p:sp>
      <p:sp>
        <p:nvSpPr>
          <p:cNvPr id="4" name="Freeform 18" descr="Icon of flow chart"/>
          <p:cNvSpPr>
            <a:spLocks/>
          </p:cNvSpPr>
          <p:nvPr/>
        </p:nvSpPr>
        <p:spPr bwMode="auto">
          <a:xfrm>
            <a:off x="274790" y="1649086"/>
            <a:ext cx="941787" cy="597062"/>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2">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dirty="0"/>
          </a:p>
        </p:txBody>
      </p:sp>
      <p:sp>
        <p:nvSpPr>
          <p:cNvPr id="5" name="Freeform 71" descr="Icon of gears"/>
          <p:cNvSpPr>
            <a:spLocks noEditPoints="1"/>
          </p:cNvSpPr>
          <p:nvPr/>
        </p:nvSpPr>
        <p:spPr bwMode="auto">
          <a:xfrm>
            <a:off x="2505081" y="1595928"/>
            <a:ext cx="828170" cy="813111"/>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nvGrpSpPr>
          <p:cNvPr id="17" name="Group 365" descr="Icon of lightbulb"/>
          <p:cNvGrpSpPr>
            <a:grpSpLocks noChangeAspect="1"/>
          </p:cNvGrpSpPr>
          <p:nvPr/>
        </p:nvGrpSpPr>
        <p:grpSpPr>
          <a:xfrm>
            <a:off x="4808688" y="1595928"/>
            <a:ext cx="463383" cy="816853"/>
            <a:chOff x="5102225" y="1727200"/>
            <a:chExt cx="2289175" cy="4035425"/>
          </a:xfrm>
          <a:solidFill>
            <a:srgbClr val="FFFFFF"/>
          </a:solidFill>
        </p:grpSpPr>
        <p:sp>
          <p:nvSpPr>
            <p:cNvPr id="13" name="Freeform 44">
              <a:extLst>
                <a:ext uri="{C183D7F6-B498-43B3-948B-1728B52AA6E4}">
                  <adec:decorative xmlns:adec="http://schemas.microsoft.com/office/drawing/2017/decorative" val="1"/>
                </a:ext>
              </a:extLst>
            </p:cNvPr>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800" b="1" dirty="0"/>
            </a:p>
          </p:txBody>
        </p:sp>
        <p:sp>
          <p:nvSpPr>
            <p:cNvPr id="14" name="Freeform 45">
              <a:extLst>
                <a:ext uri="{C183D7F6-B498-43B3-948B-1728B52AA6E4}">
                  <adec:decorative xmlns:adec="http://schemas.microsoft.com/office/drawing/2017/decorative" val="1"/>
                </a:ext>
              </a:extLst>
            </p:cNvPr>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grpSp>
        <p:nvGrpSpPr>
          <p:cNvPr id="12" name="Group 54" descr="Icon of graph"/>
          <p:cNvGrpSpPr/>
          <p:nvPr/>
        </p:nvGrpSpPr>
        <p:grpSpPr>
          <a:xfrm>
            <a:off x="6799153" y="1680433"/>
            <a:ext cx="714967" cy="609858"/>
            <a:chOff x="1490663" y="846138"/>
            <a:chExt cx="381000" cy="323850"/>
          </a:xfrm>
          <a:solidFill>
            <a:srgbClr val="FFFFFF"/>
          </a:solidFill>
        </p:grpSpPr>
        <p:sp>
          <p:nvSpPr>
            <p:cNvPr id="7" name="Freeform 23">
              <a:extLst>
                <a:ext uri="{C183D7F6-B498-43B3-948B-1728B52AA6E4}">
                  <adec:decorative xmlns:adec="http://schemas.microsoft.com/office/drawing/2017/decorative" val="1"/>
                </a:ext>
              </a:extLst>
            </p:cNvPr>
            <p:cNvSpPr>
              <a:spLocks/>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8" name="Rectangle 24">
              <a:extLst>
                <a:ext uri="{C183D7F6-B498-43B3-948B-1728B52AA6E4}">
                  <adec:decorative xmlns:adec="http://schemas.microsoft.com/office/drawing/2017/decorative" val="1"/>
                </a:ext>
              </a:extLst>
            </p:cNvPr>
            <p:cNvSpPr>
              <a:spLocks noChangeArrowheads="1"/>
            </p:cNvSpPr>
            <p:nvPr/>
          </p:nvSpPr>
          <p:spPr bwMode="auto">
            <a:xfrm>
              <a:off x="1524000" y="1055688"/>
              <a:ext cx="69850" cy="10318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700" b="1"/>
            </a:p>
          </p:txBody>
        </p:sp>
        <p:sp>
          <p:nvSpPr>
            <p:cNvPr id="9" name="Rectangle 25">
              <a:extLst>
                <a:ext uri="{C183D7F6-B498-43B3-948B-1728B52AA6E4}">
                  <adec:decorative xmlns:adec="http://schemas.microsoft.com/office/drawing/2017/decorative" val="1"/>
                </a:ext>
              </a:extLst>
            </p:cNvPr>
            <p:cNvSpPr>
              <a:spLocks noChangeArrowheads="1"/>
            </p:cNvSpPr>
            <p:nvPr/>
          </p:nvSpPr>
          <p:spPr bwMode="auto">
            <a:xfrm>
              <a:off x="1612900" y="987425"/>
              <a:ext cx="69850" cy="1714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1400" b="1"/>
            </a:p>
          </p:txBody>
        </p:sp>
        <p:sp>
          <p:nvSpPr>
            <p:cNvPr id="10" name="Rectangle 26">
              <a:extLst>
                <a:ext uri="{C183D7F6-B498-43B3-948B-1728B52AA6E4}">
                  <adec:decorative xmlns:adec="http://schemas.microsoft.com/office/drawing/2017/decorative" val="1"/>
                </a:ext>
              </a:extLst>
            </p:cNvPr>
            <p:cNvSpPr>
              <a:spLocks noChangeArrowheads="1"/>
            </p:cNvSpPr>
            <p:nvPr/>
          </p:nvSpPr>
          <p:spPr bwMode="auto">
            <a:xfrm>
              <a:off x="1701800" y="923925"/>
              <a:ext cx="69850" cy="2349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11" name="Rectangle 27">
              <a:extLst>
                <a:ext uri="{C183D7F6-B498-43B3-948B-1728B52AA6E4}">
                  <adec:decorative xmlns:adec="http://schemas.microsoft.com/office/drawing/2017/decorative" val="1"/>
                </a:ext>
              </a:extLst>
            </p:cNvPr>
            <p:cNvSpPr>
              <a:spLocks noChangeArrowheads="1"/>
            </p:cNvSpPr>
            <p:nvPr/>
          </p:nvSpPr>
          <p:spPr bwMode="auto">
            <a:xfrm>
              <a:off x="1790700" y="846138"/>
              <a:ext cx="69850" cy="31273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15" name="Freeform 5" descr="Icon of puzzle piece"/>
          <p:cNvSpPr>
            <a:spLocks/>
          </p:cNvSpPr>
          <p:nvPr/>
        </p:nvSpPr>
        <p:spPr bwMode="auto">
          <a:xfrm rot="2700000">
            <a:off x="8988648" y="1587335"/>
            <a:ext cx="618906" cy="838665"/>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100" b="1"/>
          </a:p>
        </p:txBody>
      </p:sp>
      <p:sp>
        <p:nvSpPr>
          <p:cNvPr id="16" name="Freeform 23" descr="Icon of question mark"/>
          <p:cNvSpPr>
            <a:spLocks noEditPoints="1"/>
          </p:cNvSpPr>
          <p:nvPr/>
        </p:nvSpPr>
        <p:spPr bwMode="auto">
          <a:xfrm>
            <a:off x="11174505" y="1617054"/>
            <a:ext cx="533627" cy="720172"/>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4634-512A-47ED-A6C2-1F70C01F7051}"/>
              </a:ext>
            </a:extLst>
          </p:cNvPr>
          <p:cNvSpPr>
            <a:spLocks noGrp="1"/>
          </p:cNvSpPr>
          <p:nvPr>
            <p:ph type="title"/>
          </p:nvPr>
        </p:nvSpPr>
        <p:spPr/>
        <p:txBody>
          <a:bodyPr/>
          <a:lstStyle/>
          <a:p>
            <a:r>
              <a:rPr lang="en-US" dirty="0"/>
              <a:t>Customize this Template</a:t>
            </a:r>
          </a:p>
        </p:txBody>
      </p:sp>
      <p:sp>
        <p:nvSpPr>
          <p:cNvPr id="4" name="TextBox 3">
            <a:extLst>
              <a:ext uri="{FF2B5EF4-FFF2-40B4-BE49-F238E27FC236}">
                <a16:creationId xmlns:a16="http://schemas.microsoft.com/office/drawing/2014/main" id="{C542A917-2DC0-41C3-A1A8-3D1A5C65E9C5}"/>
              </a:ext>
            </a:extLst>
          </p:cNvPr>
          <p:cNvSpPr txBox="1"/>
          <p:nvPr/>
        </p:nvSpPr>
        <p:spPr>
          <a:xfrm>
            <a:off x="1602543" y="3106005"/>
            <a:ext cx="8986917" cy="1199703"/>
          </a:xfrm>
          <a:prstGeom prst="rect">
            <a:avLst/>
          </a:prstGeom>
          <a:noFill/>
        </p:spPr>
        <p:txBody>
          <a:bodyPr wrap="square" rtlCol="0">
            <a:spAutoFit/>
          </a:bodyPr>
          <a:lstStyle/>
          <a:p>
            <a:pPr algn="ctr"/>
            <a:r>
              <a:rPr lang="en-US" sz="3598" b="1" dirty="0">
                <a:cs typeface="Arial" panose="020B0604020202020204" pitchFamily="34" charset="0"/>
                <a:hlinkClick r:id="rId2">
                  <a:extLst>
                    <a:ext uri="{A12FA001-AC4F-418D-AE19-62706E023703}">
                      <ahyp:hlinkClr xmlns:ahyp="http://schemas.microsoft.com/office/drawing/2018/hyperlinkcolor" val="tx"/>
                    </a:ext>
                  </a:extLst>
                </a:hlinkClick>
              </a:rPr>
              <a:t>Template editing instructions </a:t>
            </a:r>
          </a:p>
          <a:p>
            <a:pPr algn="ctr"/>
            <a:r>
              <a:rPr lang="en-US" sz="3598" b="1" dirty="0">
                <a:cs typeface="Arial" panose="020B0604020202020204" pitchFamily="34" charset="0"/>
                <a:hlinkClick r:id="rId2">
                  <a:extLst>
                    <a:ext uri="{A12FA001-AC4F-418D-AE19-62706E023703}">
                      <ahyp:hlinkClr xmlns:ahyp="http://schemas.microsoft.com/office/drawing/2018/hyperlinkcolor" val="tx"/>
                    </a:ext>
                  </a:extLst>
                </a:hlinkClick>
              </a:rPr>
              <a:t>and feedback</a:t>
            </a:r>
            <a:endParaRPr lang="en-US" sz="3598" b="1" dirty="0">
              <a:cs typeface="Arial" panose="020B0604020202020204" pitchFamily="34" charset="0"/>
            </a:endParaRPr>
          </a:p>
        </p:txBody>
      </p:sp>
    </p:spTree>
    <p:extLst>
      <p:ext uri="{BB962C8B-B14F-4D97-AF65-F5344CB8AC3E}">
        <p14:creationId xmlns:p14="http://schemas.microsoft.com/office/powerpoint/2010/main" val="917409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803313_Multi-color process flowchart graphic_RVA_v3" id="{8434BD02-1371-401A-AE11-8E5B0EEB6427}" vid="{F4F2A3D0-0AFA-4F8E-8401-94380D4A90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926245-28B4-474F-A5F8-273F5E7B4E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13467FB-96B6-4A34-B49D-CD420154F9C6}">
  <ds:schemaRefs>
    <ds:schemaRef ds:uri="http://schemas.microsoft.com/sharepoint/v3/contenttype/forms"/>
  </ds:schemaRefs>
</ds:datastoreItem>
</file>

<file path=customXml/itemProps3.xml><?xml version="1.0" encoding="utf-8"?>
<ds:datastoreItem xmlns:ds="http://schemas.openxmlformats.org/officeDocument/2006/customXml" ds:itemID="{68A85457-FF57-4C11-A0CE-11F42D425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Multi-color process flowchart graphic</Template>
  <TotalTime>0</TotalTime>
  <Words>65</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Slide 1</vt:lpstr>
      <vt:lpstr>Customize this Template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Mohamed</dc:creator>
  <cp:keywords/>
  <dc:description/>
  <cp:lastModifiedBy>Mohamed</cp:lastModifiedBy>
  <cp:revision>1</cp:revision>
  <dcterms:created xsi:type="dcterms:W3CDTF">2021-03-05T15:03:30Z</dcterms:created>
  <dcterms:modified xsi:type="dcterms:W3CDTF">2021-03-05T15:03:42Z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