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sldIdLst>
    <p:sldId id="338" r:id="rId5"/>
    <p:sldId id="33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5555"/>
    <a:srgbClr val="346C85"/>
    <a:srgbClr val="2C4788"/>
    <a:srgbClr val="386D3C"/>
    <a:srgbClr val="4D348D"/>
    <a:srgbClr val="7A7500"/>
    <a:srgbClr val="A15800"/>
    <a:srgbClr val="982F32"/>
    <a:srgbClr val="395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E27CB52-5FCD-F146-AE98-5D36C008A7D9}"/>
              </a:ext>
            </a:extLst>
          </p:cNvPr>
          <p:cNvGrpSpPr/>
          <p:nvPr userDrawn="1"/>
        </p:nvGrpSpPr>
        <p:grpSpPr>
          <a:xfrm>
            <a:off x="914401" y="381000"/>
            <a:ext cx="10286999" cy="5898494"/>
            <a:chOff x="914401" y="381000"/>
            <a:chExt cx="10286999" cy="589849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2F99DF6-A203-9D44-9A6A-0AC1A58A2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81000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A5C25D-8B04-E449-8398-ED746F8F1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381000"/>
              <a:ext cx="3200400" cy="10137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4B6911B-F297-B44C-8316-87E47393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81000"/>
              <a:ext cx="3200400" cy="10137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D5C4F43-367C-5343-8A38-57B3BAAE4B9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1700886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1A44D34-7D43-3041-BE40-47BC44365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009108"/>
              <a:ext cx="2286000" cy="10137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8C36294-54E6-784C-BF93-7B9ABCAE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009108"/>
              <a:ext cx="2971800" cy="10137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120C752-BA15-9643-A94E-FB98A0B1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009108"/>
              <a:ext cx="2286000" cy="1013737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A850F63-58A8-914F-B36B-53BD94BEEFE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14401" y="3328995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61785BE-3E4A-B842-9021-2744E3BE070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914401" y="2009108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728206F1-0590-3045-9EE1-3BBF4A1F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637217"/>
              <a:ext cx="2971800" cy="101373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B2C863B8-6C48-CE4E-86C5-9D65612EB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637217"/>
              <a:ext cx="2286000" cy="10137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AAFC0E6B-47C3-8948-96A4-7A2BA65E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637217"/>
              <a:ext cx="2286000" cy="10137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E3570BC-E748-824B-91B8-9E214DAC5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381000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13C581F-E365-4E44-8355-5CCFF1B3A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637423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349D190-8F35-B646-88D3-9861D93166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4957309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3725277D-9044-3C48-BDCE-4986AA12B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5265531"/>
              <a:ext cx="3200400" cy="10137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4ABF5809-C05D-9E41-8FD3-CBFCBD7D4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265531"/>
              <a:ext cx="3200400" cy="10137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BF93E815-6D33-CC40-8B9F-4C1C0C4E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5265325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5DB475C-570C-0741-AE08-FF2AC73C4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7148" y="45567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7976A92-7A4D-E44C-A0BC-00D844E5D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70354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A05A9C5-0E13-B84C-99F1-55C3654E2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74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1DBB0CF0-A1A4-CE4D-A441-A9BE0438D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1527" y="70354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EB140318-B0A5-5541-9A49-E4C65AD70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70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8DB73B70-08EE-414C-ADF5-DF5B276D36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126" y="70354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BEE9AEBC-8DC2-2D48-B210-63E837706E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14963" y="7389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76410E08-BB9A-F847-909A-BCAAF79CF2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19015" y="9867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690BF716-5243-B247-A3A7-86186B18CC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79947" y="1782845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8C5EE851-3E5C-3F4D-9420-2ABCC1A442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83999" y="2030707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2186EDF5-C869-EA41-9C4E-6E82C7A91B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16943" y="2078738"/>
            <a:ext cx="21126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67D1694C-F69E-BE44-B95E-57E013014E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0" y="2326600"/>
            <a:ext cx="210962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42D28A37-B695-C344-A64D-FC45297DAD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67674" y="2078738"/>
            <a:ext cx="2337641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0">
            <a:extLst>
              <a:ext uri="{FF2B5EF4-FFF2-40B4-BE49-F238E27FC236}">
                <a16:creationId xmlns:a16="http://schemas.microsoft.com/office/drawing/2014/main" id="{6CE9677C-98EC-AB4A-8701-5D92C2D7A5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71726" y="2326600"/>
            <a:ext cx="233764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5">
            <a:extLst>
              <a:ext uri="{FF2B5EF4-FFF2-40B4-BE49-F238E27FC236}">
                <a16:creationId xmlns:a16="http://schemas.microsoft.com/office/drawing/2014/main" id="{B3D23E3D-796F-D34B-9210-9174D150D5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06244" y="2078738"/>
            <a:ext cx="208953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0">
            <a:extLst>
              <a:ext uri="{FF2B5EF4-FFF2-40B4-BE49-F238E27FC236}">
                <a16:creationId xmlns:a16="http://schemas.microsoft.com/office/drawing/2014/main" id="{671AE421-0AC3-DC4A-AC91-E75C8CED10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09287" y="2326600"/>
            <a:ext cx="208651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5">
            <a:extLst>
              <a:ext uri="{FF2B5EF4-FFF2-40B4-BE49-F238E27FC236}">
                <a16:creationId xmlns:a16="http://schemas.microsoft.com/office/drawing/2014/main" id="{3DC2A67C-BA03-7041-B79A-28B23C47262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78804" y="229400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0">
            <a:extLst>
              <a:ext uri="{FF2B5EF4-FFF2-40B4-BE49-F238E27FC236}">
                <a16:creationId xmlns:a16="http://schemas.microsoft.com/office/drawing/2014/main" id="{87C1FA06-5702-0E4B-AC29-450C9B4690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82856" y="254186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5">
            <a:extLst>
              <a:ext uri="{FF2B5EF4-FFF2-40B4-BE49-F238E27FC236}">
                <a16:creationId xmlns:a16="http://schemas.microsoft.com/office/drawing/2014/main" id="{A6172F7F-D625-B848-A23D-AC74258C5F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40294" y="3440159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0">
            <a:extLst>
              <a:ext uri="{FF2B5EF4-FFF2-40B4-BE49-F238E27FC236}">
                <a16:creationId xmlns:a16="http://schemas.microsoft.com/office/drawing/2014/main" id="{74349B84-A38B-384C-BE16-7B18D31725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44346" y="3688021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5">
            <a:extLst>
              <a:ext uri="{FF2B5EF4-FFF2-40B4-BE49-F238E27FC236}">
                <a16:creationId xmlns:a16="http://schemas.microsoft.com/office/drawing/2014/main" id="{53464D34-16AF-CF4B-9413-5A7E59930ED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1726" y="3709418"/>
            <a:ext cx="1870430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0">
            <a:extLst>
              <a:ext uri="{FF2B5EF4-FFF2-40B4-BE49-F238E27FC236}">
                <a16:creationId xmlns:a16="http://schemas.microsoft.com/office/drawing/2014/main" id="{5C00727B-E1E9-C145-9A5F-06352EAAF8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75778" y="3957280"/>
            <a:ext cx="1870430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25">
            <a:extLst>
              <a:ext uri="{FF2B5EF4-FFF2-40B4-BE49-F238E27FC236}">
                <a16:creationId xmlns:a16="http://schemas.microsoft.com/office/drawing/2014/main" id="{8BA549E7-AC75-AA41-A620-092D507C1BC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1234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0">
            <a:extLst>
              <a:ext uri="{FF2B5EF4-FFF2-40B4-BE49-F238E27FC236}">
                <a16:creationId xmlns:a16="http://schemas.microsoft.com/office/drawing/2014/main" id="{901D0D0F-2057-274E-9334-0BDFDD8975A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1639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98088848-43C5-0748-A068-E561874340B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4728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0">
            <a:extLst>
              <a:ext uri="{FF2B5EF4-FFF2-40B4-BE49-F238E27FC236}">
                <a16:creationId xmlns:a16="http://schemas.microsoft.com/office/drawing/2014/main" id="{AFB6D5F1-CFF2-AE41-A794-3DA200E188A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5133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C23503DA-BAB3-E142-96D4-E1C5DED1BBC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983999" y="40155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A18AF3A6-012F-E946-82A7-FC28273D995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988051" y="42633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25">
            <a:extLst>
              <a:ext uri="{FF2B5EF4-FFF2-40B4-BE49-F238E27FC236}">
                <a16:creationId xmlns:a16="http://schemas.microsoft.com/office/drawing/2014/main" id="{6EB289C5-6287-B044-AD9B-A01310746A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09974" y="505244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7C7E16A3-1EBC-754A-BB7B-D239BF5C6F9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014026" y="530030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25">
            <a:extLst>
              <a:ext uri="{FF2B5EF4-FFF2-40B4-BE49-F238E27FC236}">
                <a16:creationId xmlns:a16="http://schemas.microsoft.com/office/drawing/2014/main" id="{4E9BA4E9-F591-2544-A097-62D6A482E90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9001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2CD3D6A6-31C4-1441-9451-8FFF3E8124A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94066" y="558796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25">
            <a:extLst>
              <a:ext uri="{FF2B5EF4-FFF2-40B4-BE49-F238E27FC236}">
                <a16:creationId xmlns:a16="http://schemas.microsoft.com/office/drawing/2014/main" id="{16305EA5-7C89-1745-8ABF-DC5EDA1285C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4215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AC65B23F-D2DD-B046-B6AC-7FBDDE5AE3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946207" y="558796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25">
            <a:extLst>
              <a:ext uri="{FF2B5EF4-FFF2-40B4-BE49-F238E27FC236}">
                <a16:creationId xmlns:a16="http://schemas.microsoft.com/office/drawing/2014/main" id="{6D90CB77-963D-A047-961E-E9FCFF2DC7B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977148" y="534009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48805874-27D7-0C47-824E-243C35891B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981200" y="558796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itle Placeholder 1">
            <a:extLst>
              <a:ext uri="{FF2B5EF4-FFF2-40B4-BE49-F238E27FC236}">
                <a16:creationId xmlns:a16="http://schemas.microsoft.com/office/drawing/2014/main" id="{0B1CA04A-E3DE-4D8C-B840-CC67699F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7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6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371EF8-9F5A-4DAB-B41B-5C4E1E47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F4B8AD-1E3F-41A0-B9E7-981626D8B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438400"/>
            <a:ext cx="9296400" cy="228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68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93241-6B2C-413E-AB0F-2EF989D0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3E543-5EC2-44ED-8994-0F613642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2D13-B89E-440E-B2A2-65809F947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669A-81AB-4567-AC0E-8A4D53B63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F2DD-1ECF-49C1-A4DF-FBE7D8DA8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31" title="Icon of Rocketship">
            <a:extLst>
              <a:ext uri="{FF2B5EF4-FFF2-40B4-BE49-F238E27FC236}">
                <a16:creationId xmlns:a16="http://schemas.microsoft.com/office/drawing/2014/main" id="{5B37B6B2-621C-41ED-9923-FB3BA10730EA}"/>
              </a:ext>
            </a:extLst>
          </p:cNvPr>
          <p:cNvSpPr>
            <a:spLocks/>
          </p:cNvSpPr>
          <p:nvPr/>
        </p:nvSpPr>
        <p:spPr bwMode="auto">
          <a:xfrm>
            <a:off x="1139825" y="457200"/>
            <a:ext cx="384175" cy="863600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48" name="AutoShape 110" title="Arrow pointing to the right"/>
          <p:cNvSpPr>
            <a:spLocks noChangeArrowheads="1"/>
          </p:cNvSpPr>
          <p:nvPr/>
        </p:nvSpPr>
        <p:spPr bwMode="auto">
          <a:xfrm>
            <a:off x="1600200" y="444500"/>
            <a:ext cx="520944" cy="863598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84C2A-EBA6-4721-B367-D7B2C5111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21DAA-6E55-4D24-B40C-9159DE6EFB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3D96C-539B-4E54-8B89-9558BBD32D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5EA319-0BA8-483B-B5DF-CE76F1A64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E60E36-E23A-460F-8F04-E02FD4C76B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1A344-66D0-482E-B0AE-442AC4378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F9BEBE-89F1-4437-BA39-9A2D865BB9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3C7655-7AD1-4499-8548-0DF446F69E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CFB362-F4D5-4D4A-B7A3-97E73D305B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1C4A5-12E6-4DC5-8296-3ED4F754B2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F2F6B8-2E04-4BF6-956B-8133575DDE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5541909-1013-41E1-BA74-A4F825DA02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0EA4A3A-4A14-43B1-9E09-C9B2D2A4999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2A2768-BE2F-418A-BF07-5D8597A55C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8F7821-37F5-46E6-9F2A-4A1ADE8EBF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8ECFD2A-1AB1-4279-BA30-6754655839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D07F0B-4E5D-4A58-8837-57BFC6DB4C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5CE3955-2C0F-45AA-947A-8241CED2DB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3370533-C295-4CCF-A129-055D14F924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BEAF27C-326A-4165-A25B-0C985891FBD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95CB63A-7F4F-4225-9CF3-4C30479A9C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F1A37B9-5DAA-48A4-8CDC-3364351EE0F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D6B3612-45CC-4BBB-A486-18EB527470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7884695-7239-4A80-870F-D22EC8879AF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A64A35C-370B-4263-A6DB-E5BD8F93CC2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67C93AA-3D52-4C34-B304-916C57BC5EE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54D7DD0-253A-4917-889A-5FA13F52F75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EF7971C-E7D3-4947-B77B-16FE0C08811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D96B3CC-717E-4D68-8D11-831D0340C19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ECAC3CA-8319-4834-85C3-2064A72C48C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A28D117-B2EF-4EAE-BDC9-DA64D34009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3A13DAE-7D25-4782-824C-E845C03D6C3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9D1B5C0-A338-490B-B947-11087FCB5C0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8B806D9-B05B-403B-8B86-525AD31CCE5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BAB99B19-274F-493D-A790-65C0DFE746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779E5519-1390-405A-9631-0260EF1394C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136D4E02-AE19-45CA-98CD-942829C8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3" name="Freeform: Shape 27" title="Icon of envelope">
            <a:extLst>
              <a:ext uri="{FF2B5EF4-FFF2-40B4-BE49-F238E27FC236}">
                <a16:creationId xmlns:a16="http://schemas.microsoft.com/office/drawing/2014/main" id="{EE04F2C3-0F25-449E-B5FF-AFE39C78B2C4}"/>
              </a:ext>
            </a:extLst>
          </p:cNvPr>
          <p:cNvSpPr>
            <a:spLocks/>
          </p:cNvSpPr>
          <p:nvPr/>
        </p:nvSpPr>
        <p:spPr bwMode="auto">
          <a:xfrm>
            <a:off x="9914442" y="2572196"/>
            <a:ext cx="362343" cy="264009"/>
          </a:xfrm>
          <a:custGeom>
            <a:avLst/>
            <a:gdLst>
              <a:gd name="T0" fmla="*/ 4287 w 538715"/>
              <a:gd name="T1" fmla="*/ 391719 h 391122"/>
              <a:gd name="T2" fmla="*/ 4287 w 538715"/>
              <a:gd name="T3" fmla="*/ 4287 h 391122"/>
              <a:gd name="T4" fmla="*/ 540052 w 538715"/>
              <a:gd name="T5" fmla="*/ 4287 h 391122"/>
              <a:gd name="T6" fmla="*/ 540052 w 538715"/>
              <a:gd name="T7" fmla="*/ 391719 h 391122"/>
              <a:gd name="T8" fmla="*/ 4287 w 538715"/>
              <a:gd name="T9" fmla="*/ 391719 h 391122"/>
              <a:gd name="T10" fmla="*/ 482490 w 538715"/>
              <a:gd name="T11" fmla="*/ 357773 h 391122"/>
              <a:gd name="T12" fmla="*/ 353346 w 538715"/>
              <a:gd name="T13" fmla="*/ 232319 h 391122"/>
              <a:gd name="T14" fmla="*/ 377699 w 538715"/>
              <a:gd name="T15" fmla="*/ 208704 h 391122"/>
              <a:gd name="T16" fmla="*/ 506843 w 538715"/>
              <a:gd name="T17" fmla="*/ 334158 h 391122"/>
              <a:gd name="T18" fmla="*/ 506843 w 538715"/>
              <a:gd name="T19" fmla="*/ 53731 h 391122"/>
              <a:gd name="T20" fmla="*/ 283239 w 538715"/>
              <a:gd name="T21" fmla="*/ 224939 h 391122"/>
              <a:gd name="T22" fmla="*/ 272908 w 538715"/>
              <a:gd name="T23" fmla="*/ 228629 h 391122"/>
              <a:gd name="T24" fmla="*/ 262575 w 538715"/>
              <a:gd name="T25" fmla="*/ 224939 h 391122"/>
              <a:gd name="T26" fmla="*/ 38233 w 538715"/>
              <a:gd name="T27" fmla="*/ 54468 h 391122"/>
              <a:gd name="T28" fmla="*/ 38233 w 538715"/>
              <a:gd name="T29" fmla="*/ 334896 h 391122"/>
              <a:gd name="T30" fmla="*/ 167377 w 538715"/>
              <a:gd name="T31" fmla="*/ 209441 h 391122"/>
              <a:gd name="T32" fmla="*/ 191730 w 538715"/>
              <a:gd name="T33" fmla="*/ 233056 h 391122"/>
              <a:gd name="T34" fmla="*/ 62586 w 538715"/>
              <a:gd name="T35" fmla="*/ 358511 h 391122"/>
              <a:gd name="T36" fmla="*/ 482490 w 538715"/>
              <a:gd name="T37" fmla="*/ 357773 h 391122"/>
              <a:gd name="T38" fmla="*/ 482490 w 538715"/>
              <a:gd name="T39" fmla="*/ 357773 h 391122"/>
              <a:gd name="T40" fmla="*/ 272170 w 538715"/>
              <a:gd name="T41" fmla="*/ 190992 h 391122"/>
              <a:gd name="T42" fmla="*/ 473635 w 538715"/>
              <a:gd name="T43" fmla="*/ 36758 h 391122"/>
              <a:gd name="T44" fmla="*/ 69966 w 538715"/>
              <a:gd name="T45" fmla="*/ 36758 h 391122"/>
              <a:gd name="T46" fmla="*/ 272170 w 538715"/>
              <a:gd name="T47" fmla="*/ 190992 h 39112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38715" h="391122">
                <a:moveTo>
                  <a:pt x="4287" y="391719"/>
                </a:moveTo>
                <a:lnTo>
                  <a:pt x="4287" y="4287"/>
                </a:lnTo>
                <a:lnTo>
                  <a:pt x="540051" y="4287"/>
                </a:lnTo>
                <a:lnTo>
                  <a:pt x="540051" y="391719"/>
                </a:lnTo>
                <a:lnTo>
                  <a:pt x="4287" y="391719"/>
                </a:lnTo>
                <a:close/>
                <a:moveTo>
                  <a:pt x="482489" y="357773"/>
                </a:moveTo>
                <a:lnTo>
                  <a:pt x="353345" y="232319"/>
                </a:lnTo>
                <a:lnTo>
                  <a:pt x="377698" y="208704"/>
                </a:lnTo>
                <a:lnTo>
                  <a:pt x="506842" y="334158"/>
                </a:lnTo>
                <a:lnTo>
                  <a:pt x="506842" y="53731"/>
                </a:lnTo>
                <a:lnTo>
                  <a:pt x="283238" y="224939"/>
                </a:lnTo>
                <a:cubicBezTo>
                  <a:pt x="280286" y="227153"/>
                  <a:pt x="276597" y="228629"/>
                  <a:pt x="272907" y="228629"/>
                </a:cubicBezTo>
                <a:cubicBezTo>
                  <a:pt x="269217" y="228629"/>
                  <a:pt x="265527" y="227153"/>
                  <a:pt x="262575" y="224939"/>
                </a:cubicBezTo>
                <a:lnTo>
                  <a:pt x="38233" y="54468"/>
                </a:lnTo>
                <a:lnTo>
                  <a:pt x="38233" y="334896"/>
                </a:lnTo>
                <a:lnTo>
                  <a:pt x="167377" y="209441"/>
                </a:lnTo>
                <a:lnTo>
                  <a:pt x="191730" y="233056"/>
                </a:lnTo>
                <a:lnTo>
                  <a:pt x="62586" y="358511"/>
                </a:lnTo>
                <a:lnTo>
                  <a:pt x="482489" y="357773"/>
                </a:lnTo>
                <a:close/>
                <a:moveTo>
                  <a:pt x="272169" y="190992"/>
                </a:moveTo>
                <a:lnTo>
                  <a:pt x="473634" y="36758"/>
                </a:lnTo>
                <a:lnTo>
                  <a:pt x="69966" y="36758"/>
                </a:lnTo>
                <a:lnTo>
                  <a:pt x="272169" y="1909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55" name="Freeform: Shape 4" title="Icon of Magnifying Glass">
            <a:extLst>
              <a:ext uri="{FF2B5EF4-FFF2-40B4-BE49-F238E27FC236}">
                <a16:creationId xmlns:a16="http://schemas.microsoft.com/office/drawing/2014/main" id="{1A1ED435-50A9-4700-A918-12B5B0A50C90}"/>
              </a:ext>
            </a:extLst>
          </p:cNvPr>
          <p:cNvSpPr>
            <a:spLocks/>
          </p:cNvSpPr>
          <p:nvPr/>
        </p:nvSpPr>
        <p:spPr bwMode="auto">
          <a:xfrm>
            <a:off x="4724400" y="2133600"/>
            <a:ext cx="390525" cy="398463"/>
          </a:xfrm>
          <a:custGeom>
            <a:avLst/>
            <a:gdLst>
              <a:gd name="T0" fmla="*/ 388767 w 391122"/>
              <a:gd name="T1" fmla="*/ 372532 h 398502"/>
              <a:gd name="T2" fmla="*/ 286928 w 391122"/>
              <a:gd name="T3" fmla="*/ 259623 h 398502"/>
              <a:gd name="T4" fmla="*/ 320136 w 391122"/>
              <a:gd name="T5" fmla="*/ 162212 h 398502"/>
              <a:gd name="T6" fmla="*/ 162211 w 391122"/>
              <a:gd name="T7" fmla="*/ 4287 h 398502"/>
              <a:gd name="T8" fmla="*/ 4287 w 391122"/>
              <a:gd name="T9" fmla="*/ 162212 h 398502"/>
              <a:gd name="T10" fmla="*/ 162211 w 391122"/>
              <a:gd name="T11" fmla="*/ 320136 h 398502"/>
              <a:gd name="T12" fmla="*/ 262575 w 391122"/>
              <a:gd name="T13" fmla="*/ 283976 h 398502"/>
              <a:gd name="T14" fmla="*/ 362938 w 391122"/>
              <a:gd name="T15" fmla="*/ 395409 h 398502"/>
              <a:gd name="T16" fmla="*/ 388767 w 391122"/>
              <a:gd name="T17" fmla="*/ 372532 h 398502"/>
              <a:gd name="T18" fmla="*/ 162211 w 391122"/>
              <a:gd name="T19" fmla="*/ 286190 h 398502"/>
              <a:gd name="T20" fmla="*/ 38971 w 391122"/>
              <a:gd name="T21" fmla="*/ 162950 h 398502"/>
              <a:gd name="T22" fmla="*/ 162211 w 391122"/>
              <a:gd name="T23" fmla="*/ 39709 h 398502"/>
              <a:gd name="T24" fmla="*/ 285452 w 391122"/>
              <a:gd name="T25" fmla="*/ 162950 h 398502"/>
              <a:gd name="T26" fmla="*/ 162211 w 391122"/>
              <a:gd name="T27" fmla="*/ 286190 h 3985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91122" h="398502">
                <a:moveTo>
                  <a:pt x="388767" y="372532"/>
                </a:moveTo>
                <a:lnTo>
                  <a:pt x="286928" y="259623"/>
                </a:lnTo>
                <a:cubicBezTo>
                  <a:pt x="307591" y="233056"/>
                  <a:pt x="320136" y="199110"/>
                  <a:pt x="320136" y="162212"/>
                </a:cubicBezTo>
                <a:cubicBezTo>
                  <a:pt x="320136" y="75132"/>
                  <a:pt x="249291" y="4287"/>
                  <a:pt x="162211" y="4287"/>
                </a:cubicBezTo>
                <a:cubicBezTo>
                  <a:pt x="75131" y="4287"/>
                  <a:pt x="4287" y="75132"/>
                  <a:pt x="4287" y="162212"/>
                </a:cubicBezTo>
                <a:cubicBezTo>
                  <a:pt x="4287" y="249292"/>
                  <a:pt x="75131" y="320136"/>
                  <a:pt x="162211" y="320136"/>
                </a:cubicBezTo>
                <a:cubicBezTo>
                  <a:pt x="200586" y="320136"/>
                  <a:pt x="235270" y="306853"/>
                  <a:pt x="262575" y="283976"/>
                </a:cubicBezTo>
                <a:lnTo>
                  <a:pt x="362938" y="395409"/>
                </a:lnTo>
                <a:lnTo>
                  <a:pt x="388767" y="372532"/>
                </a:lnTo>
                <a:close/>
                <a:moveTo>
                  <a:pt x="162211" y="286190"/>
                </a:moveTo>
                <a:cubicBezTo>
                  <a:pt x="94318" y="286190"/>
                  <a:pt x="38971" y="230843"/>
                  <a:pt x="38971" y="162950"/>
                </a:cubicBezTo>
                <a:cubicBezTo>
                  <a:pt x="38971" y="95057"/>
                  <a:pt x="94318" y="39709"/>
                  <a:pt x="162211" y="39709"/>
                </a:cubicBezTo>
                <a:cubicBezTo>
                  <a:pt x="230104" y="39709"/>
                  <a:pt x="285452" y="95057"/>
                  <a:pt x="285452" y="162950"/>
                </a:cubicBezTo>
                <a:cubicBezTo>
                  <a:pt x="285452" y="230843"/>
                  <a:pt x="230104" y="286190"/>
                  <a:pt x="162211" y="286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/>
          </a:p>
        </p:txBody>
      </p:sp>
      <p:grpSp>
        <p:nvGrpSpPr>
          <p:cNvPr id="60" name="Group 67" title="Icon of padlock">
            <a:extLst>
              <a:ext uri="{FF2B5EF4-FFF2-40B4-BE49-F238E27FC236}">
                <a16:creationId xmlns:a16="http://schemas.microsoft.com/office/drawing/2014/main" id="{FFDC0D86-8FAC-44B0-9662-705F7C62D3DC}"/>
              </a:ext>
            </a:extLst>
          </p:cNvPr>
          <p:cNvGrpSpPr>
            <a:grpSpLocks/>
          </p:cNvGrpSpPr>
          <p:nvPr/>
        </p:nvGrpSpPr>
        <p:grpSpPr bwMode="auto">
          <a:xfrm>
            <a:off x="6978250" y="3962400"/>
            <a:ext cx="380603" cy="531286"/>
            <a:chOff x="2700513" y="4675360"/>
            <a:chExt cx="464919" cy="64941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id="{8CC1DE61-FAA2-45F8-8458-2546E482B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513" y="4675360"/>
              <a:ext cx="464919" cy="649411"/>
            </a:xfrm>
            <a:custGeom>
              <a:avLst/>
              <a:gdLst>
                <a:gd name="T0" fmla="*/ 5535 w 464919"/>
                <a:gd name="T1" fmla="*/ 651256 h 649410"/>
                <a:gd name="T2" fmla="*/ 5535 w 464919"/>
                <a:gd name="T3" fmla="*/ 252016 h 649410"/>
                <a:gd name="T4" fmla="*/ 63834 w 464919"/>
                <a:gd name="T5" fmla="*/ 252016 h 649410"/>
                <a:gd name="T6" fmla="*/ 63834 w 464919"/>
                <a:gd name="T7" fmla="*/ 176743 h 649410"/>
                <a:gd name="T8" fmla="*/ 235042 w 464919"/>
                <a:gd name="T9" fmla="*/ 5535 h 649410"/>
                <a:gd name="T10" fmla="*/ 406251 w 464919"/>
                <a:gd name="T11" fmla="*/ 176743 h 649410"/>
                <a:gd name="T12" fmla="*/ 406251 w 464919"/>
                <a:gd name="T13" fmla="*/ 201834 h 649410"/>
                <a:gd name="T14" fmla="*/ 365662 w 464919"/>
                <a:gd name="T15" fmla="*/ 201834 h 649410"/>
                <a:gd name="T16" fmla="*/ 365662 w 464919"/>
                <a:gd name="T17" fmla="*/ 176743 h 649410"/>
                <a:gd name="T18" fmla="*/ 235042 w 464919"/>
                <a:gd name="T19" fmla="*/ 46123 h 649410"/>
                <a:gd name="T20" fmla="*/ 104422 w 464919"/>
                <a:gd name="T21" fmla="*/ 176743 h 649410"/>
                <a:gd name="T22" fmla="*/ 104422 w 464919"/>
                <a:gd name="T23" fmla="*/ 252016 h 649410"/>
                <a:gd name="T24" fmla="*/ 463074 w 464919"/>
                <a:gd name="T25" fmla="*/ 252016 h 649410"/>
                <a:gd name="T26" fmla="*/ 463074 w 464919"/>
                <a:gd name="T27" fmla="*/ 651256 h 649410"/>
                <a:gd name="T28" fmla="*/ 5535 w 464919"/>
                <a:gd name="T29" fmla="*/ 651256 h 649410"/>
                <a:gd name="T30" fmla="*/ 423224 w 464919"/>
                <a:gd name="T31" fmla="*/ 611406 h 649410"/>
                <a:gd name="T32" fmla="*/ 423224 w 464919"/>
                <a:gd name="T33" fmla="*/ 292604 h 649410"/>
                <a:gd name="T34" fmla="*/ 46123 w 464919"/>
                <a:gd name="T35" fmla="*/ 292604 h 649410"/>
                <a:gd name="T36" fmla="*/ 46123 w 464919"/>
                <a:gd name="T37" fmla="*/ 610668 h 649410"/>
                <a:gd name="T38" fmla="*/ 423224 w 464919"/>
                <a:gd name="T39" fmla="*/ 610668 h 649410"/>
                <a:gd name="T40" fmla="*/ 423224 w 464919"/>
                <a:gd name="T41" fmla="*/ 611406 h 6494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64919" h="649410">
                  <a:moveTo>
                    <a:pt x="5535" y="651255"/>
                  </a:moveTo>
                  <a:lnTo>
                    <a:pt x="5535" y="252016"/>
                  </a:lnTo>
                  <a:lnTo>
                    <a:pt x="63834" y="252016"/>
                  </a:lnTo>
                  <a:lnTo>
                    <a:pt x="63834" y="176743"/>
                  </a:lnTo>
                  <a:cubicBezTo>
                    <a:pt x="63834" y="82283"/>
                    <a:pt x="140583" y="5535"/>
                    <a:pt x="235042" y="5535"/>
                  </a:cubicBezTo>
                  <a:cubicBezTo>
                    <a:pt x="329502" y="5535"/>
                    <a:pt x="406251" y="82283"/>
                    <a:pt x="406251" y="176743"/>
                  </a:cubicBezTo>
                  <a:lnTo>
                    <a:pt x="406251" y="201834"/>
                  </a:lnTo>
                  <a:lnTo>
                    <a:pt x="365662" y="201834"/>
                  </a:lnTo>
                  <a:lnTo>
                    <a:pt x="365662" y="176743"/>
                  </a:lnTo>
                  <a:cubicBezTo>
                    <a:pt x="365662" y="104422"/>
                    <a:pt x="307363" y="46123"/>
                    <a:pt x="235042" y="46123"/>
                  </a:cubicBezTo>
                  <a:cubicBezTo>
                    <a:pt x="162722" y="46123"/>
                    <a:pt x="104422" y="104422"/>
                    <a:pt x="104422" y="176743"/>
                  </a:cubicBezTo>
                  <a:lnTo>
                    <a:pt x="104422" y="252016"/>
                  </a:lnTo>
                  <a:lnTo>
                    <a:pt x="463074" y="252016"/>
                  </a:lnTo>
                  <a:lnTo>
                    <a:pt x="463074" y="651255"/>
                  </a:lnTo>
                  <a:lnTo>
                    <a:pt x="5535" y="651255"/>
                  </a:lnTo>
                  <a:close/>
                  <a:moveTo>
                    <a:pt x="423224" y="611405"/>
                  </a:moveTo>
                  <a:lnTo>
                    <a:pt x="423224" y="292604"/>
                  </a:lnTo>
                  <a:lnTo>
                    <a:pt x="46123" y="292604"/>
                  </a:lnTo>
                  <a:lnTo>
                    <a:pt x="46123" y="610667"/>
                  </a:lnTo>
                  <a:lnTo>
                    <a:pt x="423224" y="610667"/>
                  </a:lnTo>
                  <a:lnTo>
                    <a:pt x="423224" y="6114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" name="Freeform: Shape 29">
              <a:extLst>
                <a:ext uri="{FF2B5EF4-FFF2-40B4-BE49-F238E27FC236}">
                  <a16:creationId xmlns:a16="http://schemas.microsoft.com/office/drawing/2014/main" id="{7207F965-4E1B-41D7-AC86-83096885D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694" y="5024418"/>
              <a:ext cx="88556" cy="199251"/>
            </a:xfrm>
            <a:custGeom>
              <a:avLst/>
              <a:gdLst>
                <a:gd name="T0" fmla="*/ 26936 w 88556"/>
                <a:gd name="T1" fmla="*/ 200358 h 199251"/>
                <a:gd name="T2" fmla="*/ 26936 w 88556"/>
                <a:gd name="T3" fmla="*/ 83021 h 199251"/>
                <a:gd name="T4" fmla="*/ 5535 w 88556"/>
                <a:gd name="T5" fmla="*/ 46861 h 199251"/>
                <a:gd name="T6" fmla="*/ 46861 w 88556"/>
                <a:gd name="T7" fmla="*/ 5535 h 199251"/>
                <a:gd name="T8" fmla="*/ 88187 w 88556"/>
                <a:gd name="T9" fmla="*/ 46861 h 199251"/>
                <a:gd name="T10" fmla="*/ 66786 w 88556"/>
                <a:gd name="T11" fmla="*/ 83021 h 199251"/>
                <a:gd name="T12" fmla="*/ 66786 w 88556"/>
                <a:gd name="T13" fmla="*/ 200358 h 199251"/>
                <a:gd name="T14" fmla="*/ 26936 w 88556"/>
                <a:gd name="T15" fmla="*/ 200358 h 199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556" h="199251">
                  <a:moveTo>
                    <a:pt x="26936" y="200358"/>
                  </a:moveTo>
                  <a:lnTo>
                    <a:pt x="26936" y="83021"/>
                  </a:lnTo>
                  <a:cubicBezTo>
                    <a:pt x="13652" y="75642"/>
                    <a:pt x="5535" y="61620"/>
                    <a:pt x="5535" y="46861"/>
                  </a:cubicBezTo>
                  <a:cubicBezTo>
                    <a:pt x="5535" y="23984"/>
                    <a:pt x="23984" y="5535"/>
                    <a:pt x="46861" y="5535"/>
                  </a:cubicBezTo>
                  <a:cubicBezTo>
                    <a:pt x="69738" y="5535"/>
                    <a:pt x="88187" y="23984"/>
                    <a:pt x="88187" y="46861"/>
                  </a:cubicBezTo>
                  <a:cubicBezTo>
                    <a:pt x="88187" y="61620"/>
                    <a:pt x="80069" y="75642"/>
                    <a:pt x="66786" y="83021"/>
                  </a:cubicBezTo>
                  <a:lnTo>
                    <a:pt x="66786" y="200358"/>
                  </a:lnTo>
                  <a:lnTo>
                    <a:pt x="26936" y="2003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" name="Group 1" title="Icon of Gear">
            <a:extLst>
              <a:ext uri="{FF2B5EF4-FFF2-40B4-BE49-F238E27FC236}">
                <a16:creationId xmlns:a16="http://schemas.microsoft.com/office/drawing/2014/main" id="{40D2215B-6E10-4820-A790-1CEF031FBDFD}"/>
              </a:ext>
            </a:extLst>
          </p:cNvPr>
          <p:cNvGrpSpPr/>
          <p:nvPr/>
        </p:nvGrpSpPr>
        <p:grpSpPr>
          <a:xfrm>
            <a:off x="9828461" y="3725742"/>
            <a:ext cx="363026" cy="362013"/>
            <a:chOff x="6450013" y="3575050"/>
            <a:chExt cx="568325" cy="566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reeform: Shape 20">
              <a:extLst>
                <a:ext uri="{FF2B5EF4-FFF2-40B4-BE49-F238E27FC236}">
                  <a16:creationId xmlns:a16="http://schemas.microsoft.com/office/drawing/2014/main" id="{626B5AE5-EF20-402E-884C-C3A0B78D0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575050"/>
              <a:ext cx="568325" cy="566738"/>
            </a:xfrm>
            <a:custGeom>
              <a:avLst/>
              <a:gdLst/>
              <a:ahLst/>
              <a:cxnLst/>
              <a:rect l="0" t="0" r="r" b="b"/>
              <a:pathLst>
                <a:path w="568234" h="568234">
                  <a:moveTo>
                    <a:pt x="566389" y="311791"/>
                  </a:moveTo>
                  <a:lnTo>
                    <a:pt x="566389" y="260133"/>
                  </a:lnTo>
                  <a:lnTo>
                    <a:pt x="521374" y="260133"/>
                  </a:lnTo>
                  <a:cubicBezTo>
                    <a:pt x="519898" y="246112"/>
                    <a:pt x="516946" y="232829"/>
                    <a:pt x="513256" y="220283"/>
                  </a:cubicBezTo>
                  <a:lnTo>
                    <a:pt x="555320" y="202572"/>
                  </a:lnTo>
                  <a:lnTo>
                    <a:pt x="535395" y="154604"/>
                  </a:lnTo>
                  <a:lnTo>
                    <a:pt x="493331" y="171577"/>
                  </a:lnTo>
                  <a:cubicBezTo>
                    <a:pt x="486689" y="159770"/>
                    <a:pt x="479309" y="147962"/>
                    <a:pt x="470454" y="137631"/>
                  </a:cubicBezTo>
                  <a:lnTo>
                    <a:pt x="502187" y="105898"/>
                  </a:lnTo>
                  <a:lnTo>
                    <a:pt x="466026" y="69738"/>
                  </a:lnTo>
                  <a:lnTo>
                    <a:pt x="434294" y="101470"/>
                  </a:lnTo>
                  <a:cubicBezTo>
                    <a:pt x="423962" y="92615"/>
                    <a:pt x="412155" y="85235"/>
                    <a:pt x="400347" y="78593"/>
                  </a:cubicBezTo>
                  <a:lnTo>
                    <a:pt x="417321" y="36529"/>
                  </a:lnTo>
                  <a:lnTo>
                    <a:pt x="369353" y="16604"/>
                  </a:lnTo>
                  <a:lnTo>
                    <a:pt x="351641" y="58668"/>
                  </a:lnTo>
                  <a:cubicBezTo>
                    <a:pt x="338358" y="54979"/>
                    <a:pt x="325075" y="52027"/>
                    <a:pt x="311791" y="50551"/>
                  </a:cubicBezTo>
                  <a:lnTo>
                    <a:pt x="311791" y="5535"/>
                  </a:lnTo>
                  <a:lnTo>
                    <a:pt x="260133" y="5535"/>
                  </a:lnTo>
                  <a:lnTo>
                    <a:pt x="260133" y="50551"/>
                  </a:lnTo>
                  <a:cubicBezTo>
                    <a:pt x="246112" y="52027"/>
                    <a:pt x="232829" y="54979"/>
                    <a:pt x="220283" y="58668"/>
                  </a:cubicBezTo>
                  <a:lnTo>
                    <a:pt x="202572" y="16604"/>
                  </a:lnTo>
                  <a:lnTo>
                    <a:pt x="154604" y="36529"/>
                  </a:lnTo>
                  <a:lnTo>
                    <a:pt x="171577" y="78593"/>
                  </a:lnTo>
                  <a:cubicBezTo>
                    <a:pt x="159770" y="85235"/>
                    <a:pt x="147963" y="92615"/>
                    <a:pt x="137631" y="101470"/>
                  </a:cubicBezTo>
                  <a:lnTo>
                    <a:pt x="105898" y="69738"/>
                  </a:lnTo>
                  <a:lnTo>
                    <a:pt x="69738" y="105898"/>
                  </a:lnTo>
                  <a:lnTo>
                    <a:pt x="101470" y="137631"/>
                  </a:lnTo>
                  <a:cubicBezTo>
                    <a:pt x="92615" y="147962"/>
                    <a:pt x="85236" y="159770"/>
                    <a:pt x="78594" y="171577"/>
                  </a:cubicBezTo>
                  <a:lnTo>
                    <a:pt x="36529" y="154604"/>
                  </a:lnTo>
                  <a:lnTo>
                    <a:pt x="16604" y="202572"/>
                  </a:lnTo>
                  <a:lnTo>
                    <a:pt x="58668" y="220283"/>
                  </a:lnTo>
                  <a:cubicBezTo>
                    <a:pt x="54979" y="233566"/>
                    <a:pt x="52027" y="246850"/>
                    <a:pt x="50551" y="260133"/>
                  </a:cubicBezTo>
                  <a:lnTo>
                    <a:pt x="5535" y="260133"/>
                  </a:lnTo>
                  <a:lnTo>
                    <a:pt x="5535" y="311791"/>
                  </a:lnTo>
                  <a:lnTo>
                    <a:pt x="50551" y="311791"/>
                  </a:lnTo>
                  <a:cubicBezTo>
                    <a:pt x="52027" y="325812"/>
                    <a:pt x="54979" y="339096"/>
                    <a:pt x="58668" y="351641"/>
                  </a:cubicBezTo>
                  <a:lnTo>
                    <a:pt x="16604" y="369352"/>
                  </a:lnTo>
                  <a:lnTo>
                    <a:pt x="36529" y="417320"/>
                  </a:lnTo>
                  <a:lnTo>
                    <a:pt x="78594" y="400347"/>
                  </a:lnTo>
                  <a:cubicBezTo>
                    <a:pt x="85236" y="412154"/>
                    <a:pt x="92615" y="423962"/>
                    <a:pt x="101470" y="434293"/>
                  </a:cubicBezTo>
                  <a:lnTo>
                    <a:pt x="69738" y="466026"/>
                  </a:lnTo>
                  <a:lnTo>
                    <a:pt x="105898" y="502186"/>
                  </a:lnTo>
                  <a:lnTo>
                    <a:pt x="137631" y="470454"/>
                  </a:lnTo>
                  <a:cubicBezTo>
                    <a:pt x="147963" y="479309"/>
                    <a:pt x="159770" y="486689"/>
                    <a:pt x="171577" y="493331"/>
                  </a:cubicBezTo>
                  <a:lnTo>
                    <a:pt x="154604" y="535395"/>
                  </a:lnTo>
                  <a:lnTo>
                    <a:pt x="202572" y="555320"/>
                  </a:lnTo>
                  <a:lnTo>
                    <a:pt x="220283" y="513256"/>
                  </a:lnTo>
                  <a:cubicBezTo>
                    <a:pt x="233567" y="516946"/>
                    <a:pt x="246850" y="519898"/>
                    <a:pt x="260133" y="521373"/>
                  </a:cubicBezTo>
                  <a:lnTo>
                    <a:pt x="260133" y="566389"/>
                  </a:lnTo>
                  <a:lnTo>
                    <a:pt x="311791" y="566389"/>
                  </a:lnTo>
                  <a:lnTo>
                    <a:pt x="311791" y="521373"/>
                  </a:lnTo>
                  <a:cubicBezTo>
                    <a:pt x="325812" y="519898"/>
                    <a:pt x="339096" y="516946"/>
                    <a:pt x="351641" y="513256"/>
                  </a:cubicBezTo>
                  <a:lnTo>
                    <a:pt x="369353" y="555320"/>
                  </a:lnTo>
                  <a:lnTo>
                    <a:pt x="417321" y="535395"/>
                  </a:lnTo>
                  <a:lnTo>
                    <a:pt x="400347" y="493331"/>
                  </a:lnTo>
                  <a:cubicBezTo>
                    <a:pt x="412155" y="486689"/>
                    <a:pt x="423962" y="479309"/>
                    <a:pt x="434294" y="470454"/>
                  </a:cubicBezTo>
                  <a:lnTo>
                    <a:pt x="466026" y="502186"/>
                  </a:lnTo>
                  <a:lnTo>
                    <a:pt x="502187" y="466026"/>
                  </a:lnTo>
                  <a:lnTo>
                    <a:pt x="470454" y="434293"/>
                  </a:lnTo>
                  <a:cubicBezTo>
                    <a:pt x="479309" y="423962"/>
                    <a:pt x="486689" y="412154"/>
                    <a:pt x="493331" y="400347"/>
                  </a:cubicBezTo>
                  <a:lnTo>
                    <a:pt x="535395" y="417320"/>
                  </a:lnTo>
                  <a:lnTo>
                    <a:pt x="555320" y="369352"/>
                  </a:lnTo>
                  <a:lnTo>
                    <a:pt x="513256" y="351641"/>
                  </a:lnTo>
                  <a:cubicBezTo>
                    <a:pt x="516946" y="338358"/>
                    <a:pt x="519898" y="325074"/>
                    <a:pt x="521374" y="311791"/>
                  </a:cubicBezTo>
                  <a:lnTo>
                    <a:pt x="566389" y="311791"/>
                  </a:lnTo>
                  <a:close/>
                  <a:moveTo>
                    <a:pt x="286700" y="480047"/>
                  </a:moveTo>
                  <a:cubicBezTo>
                    <a:pt x="179695" y="480047"/>
                    <a:pt x="92615" y="392967"/>
                    <a:pt x="92615" y="285962"/>
                  </a:cubicBezTo>
                  <a:cubicBezTo>
                    <a:pt x="92615" y="178957"/>
                    <a:pt x="179695" y="91877"/>
                    <a:pt x="286700" y="91877"/>
                  </a:cubicBezTo>
                  <a:cubicBezTo>
                    <a:pt x="393706" y="91877"/>
                    <a:pt x="480785" y="178957"/>
                    <a:pt x="480785" y="285962"/>
                  </a:cubicBezTo>
                  <a:cubicBezTo>
                    <a:pt x="480785" y="392967"/>
                    <a:pt x="393706" y="480047"/>
                    <a:pt x="286700" y="4800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" name="Freeform: Shape 21">
              <a:extLst>
                <a:ext uri="{FF2B5EF4-FFF2-40B4-BE49-F238E27FC236}">
                  <a16:creationId xmlns:a16="http://schemas.microsoft.com/office/drawing/2014/main" id="{C300BE06-8F6C-4D83-8A5A-7B241A2FB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69" y="3702376"/>
              <a:ext cx="303213" cy="303212"/>
            </a:xfrm>
            <a:custGeom>
              <a:avLst/>
              <a:gdLst>
                <a:gd name="T0" fmla="*/ 153128 w 302566"/>
                <a:gd name="T1" fmla="*/ 5535 h 302566"/>
                <a:gd name="T2" fmla="*/ 5535 w 302566"/>
                <a:gd name="T3" fmla="*/ 153128 h 302566"/>
                <a:gd name="T4" fmla="*/ 153128 w 302566"/>
                <a:gd name="T5" fmla="*/ 300721 h 302566"/>
                <a:gd name="T6" fmla="*/ 300721 w 302566"/>
                <a:gd name="T7" fmla="*/ 153128 h 302566"/>
                <a:gd name="T8" fmla="*/ 153128 w 302566"/>
                <a:gd name="T9" fmla="*/ 5535 h 302566"/>
                <a:gd name="T10" fmla="*/ 153128 w 302566"/>
                <a:gd name="T11" fmla="*/ 255705 h 302566"/>
                <a:gd name="T12" fmla="*/ 50551 w 302566"/>
                <a:gd name="T13" fmla="*/ 153128 h 302566"/>
                <a:gd name="T14" fmla="*/ 153128 w 302566"/>
                <a:gd name="T15" fmla="*/ 50551 h 302566"/>
                <a:gd name="T16" fmla="*/ 255705 w 302566"/>
                <a:gd name="T17" fmla="*/ 153128 h 302566"/>
                <a:gd name="T18" fmla="*/ 153128 w 302566"/>
                <a:gd name="T19" fmla="*/ 255705 h 3025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2566" h="302566">
                  <a:moveTo>
                    <a:pt x="153128" y="5535"/>
                  </a:moveTo>
                  <a:cubicBezTo>
                    <a:pt x="71952" y="5535"/>
                    <a:pt x="5535" y="71952"/>
                    <a:pt x="5535" y="153128"/>
                  </a:cubicBezTo>
                  <a:cubicBezTo>
                    <a:pt x="5535" y="234304"/>
                    <a:pt x="71952" y="300721"/>
                    <a:pt x="153128" y="300721"/>
                  </a:cubicBezTo>
                  <a:cubicBezTo>
                    <a:pt x="234304" y="300721"/>
                    <a:pt x="300721" y="234304"/>
                    <a:pt x="300721" y="153128"/>
                  </a:cubicBezTo>
                  <a:cubicBezTo>
                    <a:pt x="300721" y="71952"/>
                    <a:pt x="234304" y="5535"/>
                    <a:pt x="153128" y="5535"/>
                  </a:cubicBezTo>
                  <a:close/>
                  <a:moveTo>
                    <a:pt x="153128" y="255705"/>
                  </a:moveTo>
                  <a:cubicBezTo>
                    <a:pt x="96305" y="255705"/>
                    <a:pt x="50551" y="209952"/>
                    <a:pt x="50551" y="153128"/>
                  </a:cubicBezTo>
                  <a:cubicBezTo>
                    <a:pt x="50551" y="96305"/>
                    <a:pt x="96305" y="50551"/>
                    <a:pt x="153128" y="50551"/>
                  </a:cubicBezTo>
                  <a:cubicBezTo>
                    <a:pt x="209952" y="50551"/>
                    <a:pt x="255705" y="96305"/>
                    <a:pt x="255705" y="153128"/>
                  </a:cubicBezTo>
                  <a:cubicBezTo>
                    <a:pt x="255705" y="209214"/>
                    <a:pt x="209213" y="255705"/>
                    <a:pt x="153128" y="2557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26" name="AutoShape 110" title="Arrow pointing to the left"/>
          <p:cNvSpPr>
            <a:spLocks noChangeArrowheads="1"/>
          </p:cNvSpPr>
          <p:nvPr/>
        </p:nvSpPr>
        <p:spPr bwMode="auto">
          <a:xfrm rot="10800000">
            <a:off x="1676400" y="5334000"/>
            <a:ext cx="520944" cy="863598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57" name="Freeform: Shape 22" title="Icon of Star">
            <a:extLst>
              <a:ext uri="{FF2B5EF4-FFF2-40B4-BE49-F238E27FC236}">
                <a16:creationId xmlns:a16="http://schemas.microsoft.com/office/drawing/2014/main" id="{0FB1A52F-474D-4320-B807-E40D5BABF72D}"/>
              </a:ext>
            </a:extLst>
          </p:cNvPr>
          <p:cNvSpPr>
            <a:spLocks/>
          </p:cNvSpPr>
          <p:nvPr/>
        </p:nvSpPr>
        <p:spPr bwMode="auto">
          <a:xfrm>
            <a:off x="1061243" y="5470524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448C-C085-4FBB-B99B-1A3F6542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BB60-AC0C-467B-8BD5-4078AFD1C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599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sz="3599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599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EBEDF3"/>
      </a:dk1>
      <a:lt1>
        <a:srgbClr val="FFFFFF"/>
      </a:lt1>
      <a:dk2>
        <a:srgbClr val="444444"/>
      </a:dk2>
      <a:lt2>
        <a:srgbClr val="E7E6E6"/>
      </a:lt2>
      <a:accent1>
        <a:srgbClr val="00B0EC"/>
      </a:accent1>
      <a:accent2>
        <a:srgbClr val="0083B1"/>
      </a:accent2>
      <a:accent3>
        <a:srgbClr val="FF8151"/>
      </a:accent3>
      <a:accent4>
        <a:srgbClr val="FFB148"/>
      </a:accent4>
      <a:accent5>
        <a:srgbClr val="98C419"/>
      </a:accent5>
      <a:accent6>
        <a:srgbClr val="FF393E"/>
      </a:accent6>
      <a:hlink>
        <a:srgbClr val="00AFEC"/>
      </a:hlink>
      <a:folHlink>
        <a:srgbClr val="98C41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17508_Process flowchart gameboard_AAS_v3" id="{0D4EF410-748C-4798-9F5A-044C01F519EF}" vid="{4C2B99D2-B3F5-4D01-8E8E-F28F667110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90981D-72C4-476E-A6B5-70E1E6C7AD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5C5EB9D-7CF7-4BCF-B9A7-CEBF7BA0E7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097422-3948-4F6F-B390-CE733BA37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gameboard</Template>
  <TotalTime>0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Slide Title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subject/>
  <dc:creator>Mohamed</dc:creator>
  <cp:keywords/>
  <dc:description/>
  <cp:lastModifiedBy>Mohamed</cp:lastModifiedBy>
  <cp:revision>1</cp:revision>
  <dcterms:created xsi:type="dcterms:W3CDTF">2021-03-05T15:39:58Z</dcterms:created>
  <dcterms:modified xsi:type="dcterms:W3CDTF">2021-03-05T15:40:12Z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