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22" r:id="rId5"/>
    <p:sldId id="323" r:id="rId6"/>
    <p:sldId id="311" r:id="rId7"/>
    <p:sldId id="313" r:id="rId8"/>
    <p:sldId id="312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5-441C-A4DF-B72AB435E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266472"/>
        <c:axId val="406265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266472"/>
        <c:axId val="406265296"/>
      </c:lineChart>
      <c:catAx>
        <c:axId val="40626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265296"/>
        <c:crosses val="autoZero"/>
        <c:auto val="1"/>
        <c:lblAlgn val="ctr"/>
        <c:lblOffset val="100"/>
        <c:noMultiLvlLbl val="0"/>
      </c:catAx>
      <c:valAx>
        <c:axId val="40626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266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from Step 1 to Step 2"/>
        </a:ext>
      </dgm:extLs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from Step 2 to Step 3"/>
        </a:ext>
      </dgm:extLs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description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description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description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2021-03-05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2021-03-05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2 series and 1 line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849836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7583872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showing sequence of 3 steps in a process and their task description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20256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0</TotalTime>
  <Words>91</Words>
  <Application>Microsoft Office PowerPoint</Application>
  <PresentationFormat>Custom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Blue atom design template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2021-03-05T17:09:35Z</dcterms:created>
  <dcterms:modified xsi:type="dcterms:W3CDTF">2021-03-05T17:09:43Z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