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62" r:id="rId5"/>
    <p:sldId id="273" r:id="rId6"/>
    <p:sldId id="263" r:id="rId7"/>
    <p:sldId id="265" r:id="rId8"/>
    <p:sldId id="266" r:id="rId9"/>
    <p:sldId id="267" r:id="rId10"/>
    <p:sldId id="274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48B2BD2-56D6-4525-B6C2-CBB8762E943A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A41E18B6-AE8A-4D35-BA63-B5A506606D31}" type="presOf" srcId="{C154EB21-EDAC-4AF9-929D-0754FA0A7B42}" destId="{C48B2BD2-56D6-4525-B6C2-CBB8762E943A}" srcOrd="0" destOrd="1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C48B2BD2-56D6-4525-B6C2-CBB8762E943A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080718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3608537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6012116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137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Presentation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2021-03-05T17:10:19Z</dcterms:created>
  <dcterms:modified xsi:type="dcterms:W3CDTF">2021-03-05T17:10:32Z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