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65" r:id="rId7"/>
    <p:sldId id="273" r:id="rId8"/>
    <p:sldId id="275" r:id="rId9"/>
    <p:sldId id="258" r:id="rId10"/>
    <p:sldId id="267" r:id="rId11"/>
    <p:sldId id="264" r:id="rId12"/>
    <p:sldId id="269" r:id="rId13"/>
    <p:sldId id="276" r:id="rId14"/>
    <p:sldId id="262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3-4807-BB1E-DEEDA150B4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73-4807-BB1E-DEEDA150B4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73-4807-BB1E-DEEDA150B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01069440"/>
        <c:axId val="601069048"/>
      </c:barChart>
      <c:catAx>
        <c:axId val="60106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048"/>
        <c:crosses val="autoZero"/>
        <c:auto val="1"/>
        <c:lblAlgn val="ctr"/>
        <c:lblOffset val="100"/>
        <c:noMultiLvlLbl val="0"/>
      </c:catAx>
      <c:valAx>
        <c:axId val="60106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A</a:t>
          </a:r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Group B</a:t>
          </a:r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/>
            <a:t>Task 4</a:t>
          </a:r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</dgm:pt>
  </dgm:ptLst>
  <dgm:cxnLst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B6350-F943-41DE-88CA-6BB1201D312F}">
      <dsp:nvSpPr>
        <dsp:cNvPr id="0" name=""/>
        <dsp:cNvSpPr/>
      </dsp:nvSpPr>
      <dsp:spPr>
        <a:xfrm>
          <a:off x="783778" y="485484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1018636" y="485484"/>
        <a:ext cx="1233005" cy="979065"/>
      </dsp:txXfrm>
    </dsp:sp>
    <dsp:sp modelId="{FC1F2FE6-58F5-420D-9DE7-5BAB2796B2E2}">
      <dsp:nvSpPr>
        <dsp:cNvPr id="0" name=""/>
        <dsp:cNvSpPr/>
      </dsp:nvSpPr>
      <dsp:spPr>
        <a:xfrm>
          <a:off x="783778" y="1464549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1018636" y="1464549"/>
        <a:ext cx="1233005" cy="979065"/>
      </dsp:txXfrm>
    </dsp:sp>
    <dsp:sp modelId="{DED3BFC3-544F-42E5-9E1A-77C53311601F}">
      <dsp:nvSpPr>
        <dsp:cNvPr id="0" name=""/>
        <dsp:cNvSpPr/>
      </dsp:nvSpPr>
      <dsp:spPr>
        <a:xfrm>
          <a:off x="783778" y="2443615"/>
          <a:ext cx="1467863" cy="9790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1018636" y="2443615"/>
        <a:ext cx="1233005" cy="979065"/>
      </dsp:txXfrm>
    </dsp:sp>
    <dsp:sp modelId="{0D82DEB6-674D-425E-9C14-81B86C0A54B4}">
      <dsp:nvSpPr>
        <dsp:cNvPr id="0" name=""/>
        <dsp:cNvSpPr/>
      </dsp:nvSpPr>
      <dsp:spPr>
        <a:xfrm>
          <a:off x="917" y="94054"/>
          <a:ext cx="978575" cy="978575"/>
        </a:xfrm>
        <a:prstGeom prst="ellipse">
          <a:avLst/>
        </a:prstGeom>
        <a:gradFill rotWithShape="0">
          <a:gsLst>
            <a:gs pos="0">
              <a:schemeClr val="accent2">
                <a:lumMod val="75000"/>
              </a:schemeClr>
            </a:gs>
            <a:gs pos="50000">
              <a:schemeClr val="accent2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A</a:t>
          </a:r>
        </a:p>
      </dsp:txBody>
      <dsp:txXfrm>
        <a:off x="144226" y="237363"/>
        <a:ext cx="691957" cy="691957"/>
      </dsp:txXfrm>
    </dsp:sp>
    <dsp:sp modelId="{7FFBCDDD-B00A-4BA8-8ADF-9DC37CB99996}">
      <dsp:nvSpPr>
        <dsp:cNvPr id="0" name=""/>
        <dsp:cNvSpPr/>
      </dsp:nvSpPr>
      <dsp:spPr>
        <a:xfrm>
          <a:off x="3230218" y="485484"/>
          <a:ext cx="1467863" cy="9790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1</a:t>
          </a:r>
        </a:p>
      </dsp:txBody>
      <dsp:txXfrm>
        <a:off x="3465076" y="485484"/>
        <a:ext cx="1233005" cy="979065"/>
      </dsp:txXfrm>
    </dsp:sp>
    <dsp:sp modelId="{EED1BF07-D58F-4D25-83B2-A74ACCD15F57}">
      <dsp:nvSpPr>
        <dsp:cNvPr id="0" name=""/>
        <dsp:cNvSpPr/>
      </dsp:nvSpPr>
      <dsp:spPr>
        <a:xfrm>
          <a:off x="3230218" y="1464549"/>
          <a:ext cx="1467863" cy="979065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2</a:t>
          </a:r>
        </a:p>
      </dsp:txBody>
      <dsp:txXfrm>
        <a:off x="3465076" y="1464549"/>
        <a:ext cx="1233005" cy="979065"/>
      </dsp:txXfrm>
    </dsp:sp>
    <dsp:sp modelId="{7CECBCE6-61D1-44D5-BAA1-80ECE8E9F578}">
      <dsp:nvSpPr>
        <dsp:cNvPr id="0" name=""/>
        <dsp:cNvSpPr/>
      </dsp:nvSpPr>
      <dsp:spPr>
        <a:xfrm>
          <a:off x="3230218" y="2443615"/>
          <a:ext cx="1467863" cy="97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3</a:t>
          </a:r>
        </a:p>
      </dsp:txBody>
      <dsp:txXfrm>
        <a:off x="3465076" y="2443615"/>
        <a:ext cx="1233005" cy="979065"/>
      </dsp:txXfrm>
    </dsp:sp>
    <dsp:sp modelId="{8E90FD15-88E0-4BBF-A32D-3DD4F1311E2F}">
      <dsp:nvSpPr>
        <dsp:cNvPr id="0" name=""/>
        <dsp:cNvSpPr/>
      </dsp:nvSpPr>
      <dsp:spPr>
        <a:xfrm>
          <a:off x="3230218" y="3422680"/>
          <a:ext cx="1467863" cy="9790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Task 4</a:t>
          </a:r>
        </a:p>
      </dsp:txBody>
      <dsp:txXfrm>
        <a:off x="3465076" y="3422680"/>
        <a:ext cx="1233005" cy="979065"/>
      </dsp:txXfrm>
    </dsp:sp>
    <dsp:sp modelId="{2518DF80-CA43-4EFA-A570-D6C994F07512}">
      <dsp:nvSpPr>
        <dsp:cNvPr id="0" name=""/>
        <dsp:cNvSpPr/>
      </dsp:nvSpPr>
      <dsp:spPr>
        <a:xfrm>
          <a:off x="2447357" y="94054"/>
          <a:ext cx="978575" cy="978575"/>
        </a:xfrm>
        <a:prstGeom prst="ellipse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50000">
              <a:schemeClr val="accent3">
                <a:lumMod val="5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Group B</a:t>
          </a:r>
        </a:p>
      </dsp:txBody>
      <dsp:txXfrm>
        <a:off x="2590666" y="237363"/>
        <a:ext cx="691957" cy="691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Picture Placeholder 7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8712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8246068"/>
              </p:ext>
            </p:extLst>
          </p:nvPr>
        </p:nvGraphicFramePr>
        <p:xfrm>
          <a:off x="6202363" y="1676400"/>
          <a:ext cx="4698999" cy="220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 descr="Stacked List - Use to show groups of information or steps in a task, process, or workflow. Circular shapes contain Level 1 text, and the corresponding rectangles contain Level 2 text. Works well for numerous details and minimal Level 1 text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478973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136</Words>
  <Application>Microsoft Office PowerPoint</Application>
  <PresentationFormat>Custom</PresentationFormat>
  <Paragraphs>44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Serenity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2021-03-05T15:03:00Z</dcterms:created>
  <dcterms:modified xsi:type="dcterms:W3CDTF">2021-03-05T15:03:15Z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