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8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100000"/>
                    <a:satMod val="137000"/>
                  </a:schemeClr>
                </a:gs>
                <a:gs pos="71000">
                  <a:schemeClr val="accent3">
                    <a:shade val="98000"/>
                    <a:satMod val="137000"/>
                  </a:schemeClr>
                </a:gs>
                <a:gs pos="100000">
                  <a:schemeClr val="accent3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72-47D6-91B5-B08EA9A0F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/>
            <a:t>Step 1 Title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/>
      <dgm:spPr/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/>
      <dgm:spPr/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"/>
    <dgm:cxn modelId="{91E5380B-556D-40F8-ABFD-10D81CAF19AA}" type="presOf" srcId="{7CB6360B-4022-4E96-922B-A12DE0E2A39F}" destId="{D685DD23-B321-4B5E-842F-394CB33239FA}" srcOrd="1" destOrd="0" presId="urn:microsoft.com/office/officeart/2005/8/layout/hList9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C0DEB330-C4FA-4F66-86CA-0C9C52F1F01F}" type="presOf" srcId="{29E78340-8EBE-415C-B973-78A91A054B9C}" destId="{B12AEB83-0A64-4B36-BF01-B2F834861BAA}" srcOrd="1" destOrd="0" presId="urn:microsoft.com/office/officeart/2005/8/layout/hList9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EDF0B63A-DCA1-49A5-910A-B447CA5609B2}" type="presOf" srcId="{3D5CDB25-F8FA-444B-8D4A-1D29D0CBA282}" destId="{96624143-7928-48E9-817F-BC4A07250C32}" srcOrd="1" destOrd="0" presId="urn:microsoft.com/office/officeart/2005/8/layout/hList9"/>
    <dgm:cxn modelId="{FFE7CF3F-C427-4831-953F-615124811AB4}" type="presOf" srcId="{8321AB85-EA8C-4958-B404-B4C118CB3C18}" destId="{E1767793-EDD5-4203-A612-8120A71CA906}" srcOrd="1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B635AE6E-37F7-4F2E-8725-C1D81C11EBE6}" type="presOf" srcId="{8321AB85-EA8C-4958-B404-B4C118CB3C18}" destId="{68509703-D239-4E1B-8CF0-EF08079E1226}" srcOrd="0" destOrd="0" presId="urn:microsoft.com/office/officeart/2005/8/layout/hList9"/>
    <dgm:cxn modelId="{3F290A52-8A4A-4469-9AB4-D811A6E23C3C}" type="presOf" srcId="{F9D46839-CD06-4669-AAE4-4D1E9AFEDA78}" destId="{59179C9B-8BA4-4AC7-ACB1-A12DE00142E2}" srcOrd="0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F3210AD4-6CEB-4017-A75B-E24F2FA3B062}" type="presOf" srcId="{70879558-61CA-4CCD-B2D6-5349B01EF337}" destId="{51F68A05-A560-4C6F-BC90-521AEF3B0907}" srcOrd="0" destOrd="0" presId="urn:microsoft.com/office/officeart/2005/8/layout/hList9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114529EA-CDEE-4574-B59D-8F35E4FE7A75}" type="presOf" srcId="{50451020-5E1A-4778-9E8D-169182A36191}" destId="{3086D0BF-AAD1-4310-88ED-4D81A687BD50}" srcOrd="0" destOrd="0" presId="urn:microsoft.com/office/officeart/2005/8/layout/hList9"/>
    <dgm:cxn modelId="{92B5CCEF-1CDF-4025-ACF6-0780E13B9A00}" type="presOf" srcId="{7CB6360B-4022-4E96-922B-A12DE0E2A39F}" destId="{1877502C-A892-4DC0-ADA6-FA065097BB90}" srcOrd="0" destOrd="0" presId="urn:microsoft.com/office/officeart/2005/8/layout/hList9"/>
    <dgm:cxn modelId="{62ECA4F6-D6A0-41F0-AB7C-2AA480A6F080}" type="presOf" srcId="{70879558-61CA-4CCD-B2D6-5349B01EF337}" destId="{3EBE42F0-6491-49CC-95DC-985BA00CD458}" srcOrd="1" destOrd="0" presId="urn:microsoft.com/office/officeart/2005/8/layout/hList9"/>
    <dgm:cxn modelId="{4CCFFDF9-D8E9-43FF-9A5C-0D554AC5AAB1}" type="presOf" srcId="{50451020-5E1A-4778-9E8D-169182A36191}" destId="{2B18CCD9-D6B1-4225-8D26-4BA691BB1837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7A41C261-6E27-4943-9CD0-4E08EB7E56A7}" type="presParOf" srcId="{FC66A233-6BBA-46AF-B2F6-28E379B158E2}" destId="{ADF61BBD-28F4-4815-BC7F-82CF00464E8B}" srcOrd="2" destOrd="0" presId="urn:microsoft.com/office/officeart/2005/8/layout/hList9"/>
    <dgm:cxn modelId="{03CD72CE-2160-4837-B2C9-B73CABBC437B}" type="presParOf" srcId="{ADF61BBD-28F4-4815-BC7F-82CF00464E8B}" destId="{59179C9B-8BA4-4AC7-ACB1-A12DE00142E2}" srcOrd="0" destOrd="0" presId="urn:microsoft.com/office/officeart/2005/8/layout/hList9"/>
    <dgm:cxn modelId="{F9662DB2-653F-4128-AA82-4C07C6F00722}" type="presParOf" srcId="{ADF61BBD-28F4-4815-BC7F-82CF00464E8B}" destId="{4AE7D907-B6F4-4647-AB3F-ABE94C438AE8}" srcOrd="1" destOrd="0" presId="urn:microsoft.com/office/officeart/2005/8/layout/hList9"/>
    <dgm:cxn modelId="{03977053-B57D-4C39-B7C2-51CB96F9B4FC}" type="presParOf" srcId="{FC66A233-6BBA-46AF-B2F6-28E379B158E2}" destId="{E50A9A83-9985-4184-A476-E3402BD8E76E}" srcOrd="3" destOrd="0" presId="urn:microsoft.com/office/officeart/2005/8/layout/hList9"/>
    <dgm:cxn modelId="{8AFFD233-399B-4D57-9BB6-80A351FA6A3B}" type="presParOf" srcId="{E50A9A83-9985-4184-A476-E3402BD8E76E}" destId="{1877502C-A892-4DC0-ADA6-FA065097BB90}" srcOrd="0" destOrd="0" presId="urn:microsoft.com/office/officeart/2005/8/layout/hList9"/>
    <dgm:cxn modelId="{9909963A-5660-453F-8E99-8BCC82487A65}" type="presParOf" srcId="{E50A9A83-9985-4184-A476-E3402BD8E76E}" destId="{D685DD23-B321-4B5E-842F-394CB33239FA}" srcOrd="1" destOrd="0" presId="urn:microsoft.com/office/officeart/2005/8/layout/hList9"/>
    <dgm:cxn modelId="{B628A148-8501-42F8-B49E-281D353B606E}" type="presParOf" srcId="{FC66A233-6BBA-46AF-B2F6-28E379B158E2}" destId="{E5677DE7-299C-4C9C-A4BC-6335CC601D12}" srcOrd="4" destOrd="0" presId="urn:microsoft.com/office/officeart/2005/8/layout/hList9"/>
    <dgm:cxn modelId="{8D569982-26E1-4090-9C18-DC58158F325D}" type="presParOf" srcId="{E5677DE7-299C-4C9C-A4BC-6335CC601D12}" destId="{51F68A05-A560-4C6F-BC90-521AEF3B0907}" srcOrd="0" destOrd="0" presId="urn:microsoft.com/office/officeart/2005/8/layout/hList9"/>
    <dgm:cxn modelId="{2FA9E744-008C-4725-86D6-3B7B8883E6D9}" type="presParOf" srcId="{E5677DE7-299C-4C9C-A4BC-6335CC601D12}" destId="{3EBE42F0-6491-49CC-95DC-985BA00CD458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28BA3997-5DD1-4713-9F4F-B2881F36E8DC}" type="presParOf" srcId="{6E53DEF7-499E-42EE-802D-59B2F8915392}" destId="{60887C36-4733-46AC-A452-5444F6BC3B23}" srcOrd="2" destOrd="0" presId="urn:microsoft.com/office/officeart/2005/8/layout/hList9"/>
    <dgm:cxn modelId="{7A6208FE-C5A8-4871-9488-BEEAE472C061}" type="presParOf" srcId="{60887C36-4733-46AC-A452-5444F6BC3B23}" destId="{614EBA0E-D12B-447E-B378-B0FA2DEBEA2F}" srcOrd="0" destOrd="0" presId="urn:microsoft.com/office/officeart/2005/8/layout/hList9"/>
    <dgm:cxn modelId="{2148A8C9-9BA6-45BD-9008-59301C4B49FC}" type="presParOf" srcId="{60887C36-4733-46AC-A452-5444F6BC3B23}" destId="{B12AEB83-0A64-4B36-BF01-B2F834861BAA}" srcOrd="1" destOrd="0" presId="urn:microsoft.com/office/officeart/2005/8/layout/hList9"/>
    <dgm:cxn modelId="{32E6E4AD-0BFD-4285-AC4A-131E4A0904F2}" type="presParOf" srcId="{6E53DEF7-499E-42EE-802D-59B2F8915392}" destId="{3055F178-D8CA-413A-99F2-20C8231C0651}" srcOrd="3" destOrd="0" presId="urn:microsoft.com/office/officeart/2005/8/layout/hList9"/>
    <dgm:cxn modelId="{A1DB4BC0-DADA-4058-A3BB-D04BE7DF689A}" type="presParOf" srcId="{3055F178-D8CA-413A-99F2-20C8231C0651}" destId="{68509703-D239-4E1B-8CF0-EF08079E1226}" srcOrd="0" destOrd="0" presId="urn:microsoft.com/office/officeart/2005/8/layout/hList9"/>
    <dgm:cxn modelId="{5B5F83FC-F721-4241-90AB-7117B39AABD5}" type="presParOf" srcId="{3055F178-D8CA-413A-99F2-20C8231C0651}" destId="{E1767793-EDD5-4203-A612-8120A71CA906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6ACEADBE-023B-4505-93FF-04069F754490}" type="presParOf" srcId="{7B0C2EAE-70CB-4160-863D-210C3C66D5FD}" destId="{46A8623B-DC64-4ED6-B73D-98FEAB030508}" srcOrd="2" destOrd="0" presId="urn:microsoft.com/office/officeart/2005/8/layout/hList9"/>
    <dgm:cxn modelId="{AD010A9C-D63C-4BD8-BA56-A4D20026F974}" type="presParOf" srcId="{46A8623B-DC64-4ED6-B73D-98FEAB030508}" destId="{5314AADB-0AD3-4BAE-9F15-B0FE4F44C802}" srcOrd="0" destOrd="0" presId="urn:microsoft.com/office/officeart/2005/8/layout/hList9"/>
    <dgm:cxn modelId="{10F973FE-8000-468C-900B-4ED99BE40E65}" type="presParOf" srcId="{46A8623B-DC64-4ED6-B73D-98FEAB030508}" destId="{96624143-7928-48E9-817F-BC4A07250C32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D230C2D8-6446-403F-971D-BA59F9482A7E}" type="presParOf" srcId="{F85FFCDF-8E5F-492B-B22D-55A08EACE783}" destId="{F3C2D87B-A5E7-46E2-B3D3-58E6D9562663}" srcOrd="2" destOrd="0" presId="urn:microsoft.com/office/officeart/2005/8/layout/hList9"/>
    <dgm:cxn modelId="{71EFAC4F-7BC1-470A-9459-DE14D03A3B20}" type="presParOf" srcId="{F3C2D87B-A5E7-46E2-B3D3-58E6D9562663}" destId="{3086D0BF-AAD1-4310-88ED-4D81A687BD50}" srcOrd="0" destOrd="0" presId="urn:microsoft.com/office/officeart/2005/8/layout/hList9"/>
    <dgm:cxn modelId="{6035C1AD-47FA-47BC-9D78-974272EBB1D2}" type="presParOf" srcId="{F3C2D87B-A5E7-46E2-B3D3-58E6D9562663}" destId="{2B18CCD9-D6B1-4225-8D26-4BA691BB1837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063655" y="453531"/>
        <a:ext cx="1282015" cy="1017981"/>
      </dsp:txXfrm>
    </dsp:sp>
    <dsp:sp modelId="{59179C9B-8BA4-4AC7-ACB1-A12DE00142E2}">
      <dsp:nvSpPr>
        <dsp:cNvPr id="0" name=""/>
        <dsp:cNvSpPr/>
      </dsp:nvSpPr>
      <dsp:spPr>
        <a:xfrm>
          <a:off x="819461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063655" y="1471513"/>
        <a:ext cx="1282015" cy="1017981"/>
      </dsp:txXfrm>
    </dsp:sp>
    <dsp:sp modelId="{1877502C-A892-4DC0-ADA6-FA065097BB90}">
      <dsp:nvSpPr>
        <dsp:cNvPr id="0" name=""/>
        <dsp:cNvSpPr/>
      </dsp:nvSpPr>
      <dsp:spPr>
        <a:xfrm>
          <a:off x="819461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063655" y="2489494"/>
        <a:ext cx="1282015" cy="1017981"/>
      </dsp:txXfrm>
    </dsp:sp>
    <dsp:sp modelId="{51F68A05-A560-4C6F-BC90-521AEF3B0907}">
      <dsp:nvSpPr>
        <dsp:cNvPr id="0" name=""/>
        <dsp:cNvSpPr/>
      </dsp:nvSpPr>
      <dsp:spPr>
        <a:xfrm>
          <a:off x="819461" y="3507476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1063655" y="3507476"/>
        <a:ext cx="1282015" cy="1017981"/>
      </dsp:txXfrm>
    </dsp:sp>
    <dsp:sp modelId="{FC7ED273-8CFD-43C2-9C05-44FADF3E0637}">
      <dsp:nvSpPr>
        <dsp:cNvPr id="0" name=""/>
        <dsp:cNvSpPr/>
      </dsp:nvSpPr>
      <dsp:spPr>
        <a:xfrm>
          <a:off x="5483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 Title</a:t>
          </a:r>
          <a:endParaRPr lang="en-US" sz="2000" kern="1200" dirty="0"/>
        </a:p>
      </dsp:txBody>
      <dsp:txXfrm>
        <a:off x="154488" y="19554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607337" y="453531"/>
        <a:ext cx="1282015" cy="1017981"/>
      </dsp:txXfrm>
    </dsp:sp>
    <dsp:sp modelId="{614EBA0E-D12B-447E-B378-B0FA2DEBEA2F}">
      <dsp:nvSpPr>
        <dsp:cNvPr id="0" name=""/>
        <dsp:cNvSpPr/>
      </dsp:nvSpPr>
      <dsp:spPr>
        <a:xfrm>
          <a:off x="3363143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607337" y="1471513"/>
        <a:ext cx="1282015" cy="1017981"/>
      </dsp:txXfrm>
    </dsp:sp>
    <dsp:sp modelId="{68509703-D239-4E1B-8CF0-EF08079E1226}">
      <dsp:nvSpPr>
        <dsp:cNvPr id="0" name=""/>
        <dsp:cNvSpPr/>
      </dsp:nvSpPr>
      <dsp:spPr>
        <a:xfrm>
          <a:off x="3363143" y="2489494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3607337" y="2489494"/>
        <a:ext cx="1282015" cy="1017981"/>
      </dsp:txXfrm>
    </dsp:sp>
    <dsp:sp modelId="{FD776C1E-557E-4553-9447-49B69EEC7907}">
      <dsp:nvSpPr>
        <dsp:cNvPr id="0" name=""/>
        <dsp:cNvSpPr/>
      </dsp:nvSpPr>
      <dsp:spPr>
        <a:xfrm>
          <a:off x="2549165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2 Title</a:t>
          </a:r>
        </a:p>
      </dsp:txBody>
      <dsp:txXfrm>
        <a:off x="2698170" y="19554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6151018" y="453531"/>
        <a:ext cx="1282015" cy="1017981"/>
      </dsp:txXfrm>
    </dsp:sp>
    <dsp:sp modelId="{5314AADB-0AD3-4BAE-9F15-B0FE4F44C802}">
      <dsp:nvSpPr>
        <dsp:cNvPr id="0" name=""/>
        <dsp:cNvSpPr/>
      </dsp:nvSpPr>
      <dsp:spPr>
        <a:xfrm>
          <a:off x="5906825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6151018" y="1471513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3 Title</a:t>
          </a:r>
        </a:p>
      </dsp:txBody>
      <dsp:txXfrm>
        <a:off x="5241852" y="19554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45353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8694700" y="453531"/>
        <a:ext cx="1282015" cy="1017981"/>
      </dsp:txXfrm>
    </dsp:sp>
    <dsp:sp modelId="{3086D0BF-AAD1-4310-88ED-4D81A687BD50}">
      <dsp:nvSpPr>
        <dsp:cNvPr id="0" name=""/>
        <dsp:cNvSpPr/>
      </dsp:nvSpPr>
      <dsp:spPr>
        <a:xfrm>
          <a:off x="8450507" y="1471513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0904" rIns="120904" bIns="12090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Task description</a:t>
          </a:r>
        </a:p>
      </dsp:txBody>
      <dsp:txXfrm>
        <a:off x="8694700" y="1471513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654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4 Title</a:t>
          </a:r>
        </a:p>
      </dsp:txBody>
      <dsp:txXfrm>
        <a:off x="7785534" y="19554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2021-03-05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2021-03-05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2021-03-05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2021-03-05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2021-03-05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2021-03-05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2021-03-05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2021-03-05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2021-03-05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2021-03-05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2021-03-05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2021-03-05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Title With Picture Layout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038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Chart</a:t>
            </a:r>
            <a:endParaRPr lang="en-US" dirty="0"/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60537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9291616"/>
              </p:ext>
            </p:extLst>
          </p:nvPr>
        </p:nvGraphicFramePr>
        <p:xfrm>
          <a:off x="6172200" y="1600200"/>
          <a:ext cx="49149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SmartArt</a:t>
            </a:r>
            <a:endParaRPr lang="en-US" dirty="0"/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57308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  <p:pic>
        <p:nvPicPr>
          <p:cNvPr id="5" name="Picture Placeholder 4" descr="Close-up of books on shelves with more books blurred in foreground and background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5" r="31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4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0</TotalTime>
  <Words>176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Euphemia</vt:lpstr>
      <vt:lpstr>Plantagenet Cherokee</vt:lpstr>
      <vt:lpstr>Wingdings</vt:lpstr>
      <vt:lpstr>Academic Literature 16x9</vt:lpstr>
      <vt:lpstr>Title With Picture Layout</vt:lpstr>
      <vt:lpstr>Title and Content Layout with List</vt:lpstr>
      <vt:lpstr>Title and Content Layout with Chart</vt:lpstr>
      <vt:lpstr>Two Content Layout with Table</vt:lpstr>
      <vt:lpstr>Title and Content Layout with SmartArt</vt:lpstr>
      <vt:lpstr>Picture with Caption Layout</vt:lpstr>
      <vt:lpstr>Add a Slide Title - 1</vt:lpstr>
      <vt:lpstr>Add a Slide Title - 2</vt:lpstr>
      <vt:lpstr>Add a Slide Title - 3</vt:lpstr>
      <vt:lpstr>Add a Slide Title - 4</vt:lpstr>
      <vt:lpstr>PowerPoint Presentation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Mohamed</dc:creator>
  <cp:lastModifiedBy>Mohamed</cp:lastModifiedBy>
  <cp:revision>1</cp:revision>
  <dcterms:created xsi:type="dcterms:W3CDTF">2021-03-05T17:09:09Z</dcterms:created>
  <dcterms:modified xsi:type="dcterms:W3CDTF">2021-03-05T17:09:20Z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